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mf" ContentType="image/x-wmf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</p:sldMasterIdLst>
  <p:sldIdLst>
    <p:sldId id="258" r:id="rId4"/>
    <p:sldId id="256" r:id="rId5"/>
    <p:sldId id="261" r:id="rId6"/>
    <p:sldId id="295" r:id="rId7"/>
    <p:sldId id="296" r:id="rId8"/>
    <p:sldId id="297" r:id="rId9"/>
    <p:sldId id="298" r:id="rId10"/>
    <p:sldId id="333" r:id="rId11"/>
    <p:sldId id="301" r:id="rId12"/>
    <p:sldId id="300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319" r:id="rId31"/>
    <p:sldId id="262" r:id="rId32"/>
  </p:sldIdLst>
  <p:sldSz cx="12192000" cy="6858000"/>
  <p:notesSz cx="6858000" cy="9144000"/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YX" initials="S" lastIdx="0" clrIdx="0"/>
  <p:cmAuthor id="2" name="chen jing" initials="cj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3"/>
  </p:normalViewPr>
  <p:slideViewPr>
    <p:cSldViewPr snapToGrid="0">
      <p:cViewPr varScale="1">
        <p:scale>
          <a:sx n="115" d="100"/>
          <a:sy n="115" d="100"/>
        </p:scale>
        <p:origin x="101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7" Type="http://schemas.openxmlformats.org/officeDocument/2006/relationships/tags" Target="tags/tag712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BD63E-C887-E441-9900-0CEB4CAD76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2C263-DBA0-444E-9ABD-034B00C0061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11.xml"/><Relationship Id="rId8" Type="http://schemas.openxmlformats.org/officeDocument/2006/relationships/tags" Target="../tags/tag110.xml"/><Relationship Id="rId7" Type="http://schemas.openxmlformats.org/officeDocument/2006/relationships/tags" Target="../tags/tag109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image" Target="../media/image2.png"/><Relationship Id="rId36" Type="http://schemas.openxmlformats.org/officeDocument/2006/relationships/slideLayout" Target="../slideLayouts/slideLayout1.xml"/><Relationship Id="rId35" Type="http://schemas.openxmlformats.org/officeDocument/2006/relationships/tags" Target="../tags/tag132.xml"/><Relationship Id="rId34" Type="http://schemas.openxmlformats.org/officeDocument/2006/relationships/tags" Target="../tags/tag131.xml"/><Relationship Id="rId33" Type="http://schemas.openxmlformats.org/officeDocument/2006/relationships/image" Target="../media/image24.jpeg"/><Relationship Id="rId32" Type="http://schemas.openxmlformats.org/officeDocument/2006/relationships/tags" Target="../tags/tag130.xml"/><Relationship Id="rId31" Type="http://schemas.openxmlformats.org/officeDocument/2006/relationships/tags" Target="../tags/tag129.xml"/><Relationship Id="rId30" Type="http://schemas.openxmlformats.org/officeDocument/2006/relationships/tags" Target="../tags/tag128.xml"/><Relationship Id="rId3" Type="http://schemas.openxmlformats.org/officeDocument/2006/relationships/tags" Target="../tags/tag106.xml"/><Relationship Id="rId29" Type="http://schemas.openxmlformats.org/officeDocument/2006/relationships/tags" Target="../tags/tag127.xml"/><Relationship Id="rId28" Type="http://schemas.openxmlformats.org/officeDocument/2006/relationships/image" Target="../media/image23.jpeg"/><Relationship Id="rId27" Type="http://schemas.openxmlformats.org/officeDocument/2006/relationships/tags" Target="../tags/tag126.xml"/><Relationship Id="rId26" Type="http://schemas.openxmlformats.org/officeDocument/2006/relationships/tags" Target="../tags/tag125.xml"/><Relationship Id="rId25" Type="http://schemas.openxmlformats.org/officeDocument/2006/relationships/tags" Target="../tags/tag124.xml"/><Relationship Id="rId24" Type="http://schemas.openxmlformats.org/officeDocument/2006/relationships/image" Target="../media/image22.jpeg"/><Relationship Id="rId23" Type="http://schemas.openxmlformats.org/officeDocument/2006/relationships/tags" Target="../tags/tag123.xml"/><Relationship Id="rId22" Type="http://schemas.openxmlformats.org/officeDocument/2006/relationships/tags" Target="../tags/tag122.xml"/><Relationship Id="rId21" Type="http://schemas.openxmlformats.org/officeDocument/2006/relationships/tags" Target="../tags/tag121.xml"/><Relationship Id="rId20" Type="http://schemas.openxmlformats.org/officeDocument/2006/relationships/tags" Target="../tags/tag120.xml"/><Relationship Id="rId2" Type="http://schemas.openxmlformats.org/officeDocument/2006/relationships/image" Target="../media/image1.png"/><Relationship Id="rId19" Type="http://schemas.openxmlformats.org/officeDocument/2006/relationships/tags" Target="../tags/tag119.xml"/><Relationship Id="rId18" Type="http://schemas.openxmlformats.org/officeDocument/2006/relationships/image" Target="../media/image21.jpeg"/><Relationship Id="rId17" Type="http://schemas.openxmlformats.org/officeDocument/2006/relationships/tags" Target="../tags/tag118.xml"/><Relationship Id="rId16" Type="http://schemas.openxmlformats.org/officeDocument/2006/relationships/tags" Target="../tags/tag117.xml"/><Relationship Id="rId15" Type="http://schemas.openxmlformats.org/officeDocument/2006/relationships/tags" Target="../tags/tag116.xml"/><Relationship Id="rId14" Type="http://schemas.openxmlformats.org/officeDocument/2006/relationships/tags" Target="../tags/tag115.xml"/><Relationship Id="rId13" Type="http://schemas.openxmlformats.org/officeDocument/2006/relationships/tags" Target="../tags/tag114.xml"/><Relationship Id="rId12" Type="http://schemas.openxmlformats.org/officeDocument/2006/relationships/image" Target="../media/image20.png"/><Relationship Id="rId11" Type="http://schemas.openxmlformats.org/officeDocument/2006/relationships/tags" Target="../tags/tag113.xml"/><Relationship Id="rId10" Type="http://schemas.openxmlformats.org/officeDocument/2006/relationships/tags" Target="../tags/tag112.xml"/><Relationship Id="rId1" Type="http://schemas.openxmlformats.org/officeDocument/2006/relationships/tags" Target="../tags/tag105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image" Target="../media/image2.png"/><Relationship Id="rId3" Type="http://schemas.openxmlformats.org/officeDocument/2006/relationships/tags" Target="../tags/tag134.xml"/><Relationship Id="rId2" Type="http://schemas.openxmlformats.org/officeDocument/2006/relationships/image" Target="../media/image1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26.png"/><Relationship Id="rId12" Type="http://schemas.openxmlformats.org/officeDocument/2006/relationships/tags" Target="../tags/tag141.xml"/><Relationship Id="rId11" Type="http://schemas.openxmlformats.org/officeDocument/2006/relationships/image" Target="../media/image25.png"/><Relationship Id="rId10" Type="http://schemas.openxmlformats.org/officeDocument/2006/relationships/tags" Target="../tags/tag140.xml"/><Relationship Id="rId1" Type="http://schemas.openxmlformats.org/officeDocument/2006/relationships/tags" Target="../tags/tag13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48.xml"/><Relationship Id="rId8" Type="http://schemas.openxmlformats.org/officeDocument/2006/relationships/tags" Target="../tags/tag147.xml"/><Relationship Id="rId7" Type="http://schemas.openxmlformats.org/officeDocument/2006/relationships/tags" Target="../tags/tag146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image" Target="../media/image2.png"/><Relationship Id="rId3" Type="http://schemas.openxmlformats.org/officeDocument/2006/relationships/tags" Target="../tags/tag143.xml"/><Relationship Id="rId2" Type="http://schemas.openxmlformats.org/officeDocument/2006/relationships/image" Target="../media/image1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27.png"/><Relationship Id="rId10" Type="http://schemas.openxmlformats.org/officeDocument/2006/relationships/tags" Target="../tags/tag149.xml"/><Relationship Id="rId1" Type="http://schemas.openxmlformats.org/officeDocument/2006/relationships/tags" Target="../tags/tag142.xml"/></Relationships>
</file>

<file path=ppt/slides/_rels/slide13.xml.rels><?xml version="1.0" encoding="UTF-8" standalone="yes"?>
<Relationships xmlns="http://schemas.openxmlformats.org/package/2006/relationships"><Relationship Id="rId99" Type="http://schemas.openxmlformats.org/officeDocument/2006/relationships/tags" Target="../tags/tag245.xml"/><Relationship Id="rId98" Type="http://schemas.openxmlformats.org/officeDocument/2006/relationships/tags" Target="../tags/tag244.xml"/><Relationship Id="rId97" Type="http://schemas.openxmlformats.org/officeDocument/2006/relationships/tags" Target="../tags/tag243.xml"/><Relationship Id="rId96" Type="http://schemas.openxmlformats.org/officeDocument/2006/relationships/tags" Target="../tags/tag242.xml"/><Relationship Id="rId95" Type="http://schemas.openxmlformats.org/officeDocument/2006/relationships/tags" Target="../tags/tag241.xml"/><Relationship Id="rId94" Type="http://schemas.openxmlformats.org/officeDocument/2006/relationships/tags" Target="../tags/tag240.xml"/><Relationship Id="rId93" Type="http://schemas.openxmlformats.org/officeDocument/2006/relationships/image" Target="../media/image28.png"/><Relationship Id="rId92" Type="http://schemas.openxmlformats.org/officeDocument/2006/relationships/tags" Target="../tags/tag239.xml"/><Relationship Id="rId91" Type="http://schemas.openxmlformats.org/officeDocument/2006/relationships/tags" Target="../tags/tag238.xml"/><Relationship Id="rId90" Type="http://schemas.openxmlformats.org/officeDocument/2006/relationships/tags" Target="../tags/tag237.xml"/><Relationship Id="rId9" Type="http://schemas.openxmlformats.org/officeDocument/2006/relationships/tags" Target="../tags/tag156.xml"/><Relationship Id="rId89" Type="http://schemas.openxmlformats.org/officeDocument/2006/relationships/tags" Target="../tags/tag236.xml"/><Relationship Id="rId88" Type="http://schemas.openxmlformats.org/officeDocument/2006/relationships/tags" Target="../tags/tag235.xml"/><Relationship Id="rId87" Type="http://schemas.openxmlformats.org/officeDocument/2006/relationships/tags" Target="../tags/tag234.xml"/><Relationship Id="rId86" Type="http://schemas.openxmlformats.org/officeDocument/2006/relationships/tags" Target="../tags/tag233.xml"/><Relationship Id="rId85" Type="http://schemas.openxmlformats.org/officeDocument/2006/relationships/tags" Target="../tags/tag232.xml"/><Relationship Id="rId84" Type="http://schemas.openxmlformats.org/officeDocument/2006/relationships/tags" Target="../tags/tag231.xml"/><Relationship Id="rId83" Type="http://schemas.openxmlformats.org/officeDocument/2006/relationships/tags" Target="../tags/tag230.xml"/><Relationship Id="rId82" Type="http://schemas.openxmlformats.org/officeDocument/2006/relationships/tags" Target="../tags/tag229.xml"/><Relationship Id="rId81" Type="http://schemas.openxmlformats.org/officeDocument/2006/relationships/tags" Target="../tags/tag228.xml"/><Relationship Id="rId80" Type="http://schemas.openxmlformats.org/officeDocument/2006/relationships/tags" Target="../tags/tag227.xml"/><Relationship Id="rId8" Type="http://schemas.openxmlformats.org/officeDocument/2006/relationships/tags" Target="../tags/tag155.xml"/><Relationship Id="rId79" Type="http://schemas.openxmlformats.org/officeDocument/2006/relationships/tags" Target="../tags/tag226.xml"/><Relationship Id="rId78" Type="http://schemas.openxmlformats.org/officeDocument/2006/relationships/tags" Target="../tags/tag225.xml"/><Relationship Id="rId77" Type="http://schemas.openxmlformats.org/officeDocument/2006/relationships/tags" Target="../tags/tag224.xml"/><Relationship Id="rId76" Type="http://schemas.openxmlformats.org/officeDocument/2006/relationships/tags" Target="../tags/tag223.xml"/><Relationship Id="rId75" Type="http://schemas.openxmlformats.org/officeDocument/2006/relationships/tags" Target="../tags/tag222.xml"/><Relationship Id="rId74" Type="http://schemas.openxmlformats.org/officeDocument/2006/relationships/tags" Target="../tags/tag221.xml"/><Relationship Id="rId73" Type="http://schemas.openxmlformats.org/officeDocument/2006/relationships/tags" Target="../tags/tag220.xml"/><Relationship Id="rId72" Type="http://schemas.openxmlformats.org/officeDocument/2006/relationships/tags" Target="../tags/tag219.xml"/><Relationship Id="rId71" Type="http://schemas.openxmlformats.org/officeDocument/2006/relationships/tags" Target="../tags/tag218.xml"/><Relationship Id="rId70" Type="http://schemas.openxmlformats.org/officeDocument/2006/relationships/tags" Target="../tags/tag217.xml"/><Relationship Id="rId7" Type="http://schemas.openxmlformats.org/officeDocument/2006/relationships/tags" Target="../tags/tag154.xml"/><Relationship Id="rId69" Type="http://schemas.openxmlformats.org/officeDocument/2006/relationships/tags" Target="../tags/tag216.xml"/><Relationship Id="rId68" Type="http://schemas.openxmlformats.org/officeDocument/2006/relationships/tags" Target="../tags/tag215.xml"/><Relationship Id="rId67" Type="http://schemas.openxmlformats.org/officeDocument/2006/relationships/tags" Target="../tags/tag214.xml"/><Relationship Id="rId66" Type="http://schemas.openxmlformats.org/officeDocument/2006/relationships/tags" Target="../tags/tag213.xml"/><Relationship Id="rId65" Type="http://schemas.openxmlformats.org/officeDocument/2006/relationships/tags" Target="../tags/tag212.xml"/><Relationship Id="rId64" Type="http://schemas.openxmlformats.org/officeDocument/2006/relationships/tags" Target="../tags/tag211.xml"/><Relationship Id="rId63" Type="http://schemas.openxmlformats.org/officeDocument/2006/relationships/tags" Target="../tags/tag210.xml"/><Relationship Id="rId62" Type="http://schemas.openxmlformats.org/officeDocument/2006/relationships/tags" Target="../tags/tag209.xml"/><Relationship Id="rId61" Type="http://schemas.openxmlformats.org/officeDocument/2006/relationships/tags" Target="../tags/tag208.xml"/><Relationship Id="rId60" Type="http://schemas.openxmlformats.org/officeDocument/2006/relationships/tags" Target="../tags/tag207.xml"/><Relationship Id="rId6" Type="http://schemas.openxmlformats.org/officeDocument/2006/relationships/tags" Target="../tags/tag153.xml"/><Relationship Id="rId59" Type="http://schemas.openxmlformats.org/officeDocument/2006/relationships/tags" Target="../tags/tag206.xml"/><Relationship Id="rId58" Type="http://schemas.openxmlformats.org/officeDocument/2006/relationships/tags" Target="../tags/tag205.xml"/><Relationship Id="rId57" Type="http://schemas.openxmlformats.org/officeDocument/2006/relationships/tags" Target="../tags/tag204.xml"/><Relationship Id="rId56" Type="http://schemas.openxmlformats.org/officeDocument/2006/relationships/tags" Target="../tags/tag203.xml"/><Relationship Id="rId55" Type="http://schemas.openxmlformats.org/officeDocument/2006/relationships/tags" Target="../tags/tag202.xml"/><Relationship Id="rId54" Type="http://schemas.openxmlformats.org/officeDocument/2006/relationships/tags" Target="../tags/tag201.xml"/><Relationship Id="rId53" Type="http://schemas.openxmlformats.org/officeDocument/2006/relationships/tags" Target="../tags/tag200.xml"/><Relationship Id="rId52" Type="http://schemas.openxmlformats.org/officeDocument/2006/relationships/tags" Target="../tags/tag199.xml"/><Relationship Id="rId51" Type="http://schemas.openxmlformats.org/officeDocument/2006/relationships/tags" Target="../tags/tag198.xml"/><Relationship Id="rId50" Type="http://schemas.openxmlformats.org/officeDocument/2006/relationships/tags" Target="../tags/tag197.xml"/><Relationship Id="rId5" Type="http://schemas.openxmlformats.org/officeDocument/2006/relationships/tags" Target="../tags/tag152.xml"/><Relationship Id="rId49" Type="http://schemas.openxmlformats.org/officeDocument/2006/relationships/tags" Target="../tags/tag196.xml"/><Relationship Id="rId48" Type="http://schemas.openxmlformats.org/officeDocument/2006/relationships/tags" Target="../tags/tag195.xml"/><Relationship Id="rId47" Type="http://schemas.openxmlformats.org/officeDocument/2006/relationships/tags" Target="../tags/tag194.xml"/><Relationship Id="rId46" Type="http://schemas.openxmlformats.org/officeDocument/2006/relationships/tags" Target="../tags/tag193.xml"/><Relationship Id="rId45" Type="http://schemas.openxmlformats.org/officeDocument/2006/relationships/tags" Target="../tags/tag192.xml"/><Relationship Id="rId44" Type="http://schemas.openxmlformats.org/officeDocument/2006/relationships/tags" Target="../tags/tag191.xml"/><Relationship Id="rId43" Type="http://schemas.openxmlformats.org/officeDocument/2006/relationships/tags" Target="../tags/tag190.xml"/><Relationship Id="rId42" Type="http://schemas.openxmlformats.org/officeDocument/2006/relationships/tags" Target="../tags/tag189.xml"/><Relationship Id="rId41" Type="http://schemas.openxmlformats.org/officeDocument/2006/relationships/tags" Target="../tags/tag188.xml"/><Relationship Id="rId40" Type="http://schemas.openxmlformats.org/officeDocument/2006/relationships/tags" Target="../tags/tag187.xml"/><Relationship Id="rId4" Type="http://schemas.openxmlformats.org/officeDocument/2006/relationships/image" Target="../media/image2.png"/><Relationship Id="rId39" Type="http://schemas.openxmlformats.org/officeDocument/2006/relationships/tags" Target="../tags/tag186.xml"/><Relationship Id="rId38" Type="http://schemas.openxmlformats.org/officeDocument/2006/relationships/tags" Target="../tags/tag185.xml"/><Relationship Id="rId37" Type="http://schemas.openxmlformats.org/officeDocument/2006/relationships/tags" Target="../tags/tag184.xml"/><Relationship Id="rId36" Type="http://schemas.openxmlformats.org/officeDocument/2006/relationships/tags" Target="../tags/tag183.xml"/><Relationship Id="rId35" Type="http://schemas.openxmlformats.org/officeDocument/2006/relationships/tags" Target="../tags/tag182.xml"/><Relationship Id="rId34" Type="http://schemas.openxmlformats.org/officeDocument/2006/relationships/tags" Target="../tags/tag181.xml"/><Relationship Id="rId33" Type="http://schemas.openxmlformats.org/officeDocument/2006/relationships/tags" Target="../tags/tag180.xml"/><Relationship Id="rId32" Type="http://schemas.openxmlformats.org/officeDocument/2006/relationships/tags" Target="../tags/tag179.xml"/><Relationship Id="rId31" Type="http://schemas.openxmlformats.org/officeDocument/2006/relationships/tags" Target="../tags/tag178.xml"/><Relationship Id="rId30" Type="http://schemas.openxmlformats.org/officeDocument/2006/relationships/tags" Target="../tags/tag177.xml"/><Relationship Id="rId3" Type="http://schemas.openxmlformats.org/officeDocument/2006/relationships/tags" Target="../tags/tag151.xml"/><Relationship Id="rId29" Type="http://schemas.openxmlformats.org/officeDocument/2006/relationships/tags" Target="../tags/tag176.xml"/><Relationship Id="rId28" Type="http://schemas.openxmlformats.org/officeDocument/2006/relationships/tags" Target="../tags/tag175.xml"/><Relationship Id="rId279" Type="http://schemas.openxmlformats.org/officeDocument/2006/relationships/slideLayout" Target="../slideLayouts/slideLayout1.xml"/><Relationship Id="rId278" Type="http://schemas.openxmlformats.org/officeDocument/2006/relationships/tags" Target="../tags/tag424.xml"/><Relationship Id="rId277" Type="http://schemas.openxmlformats.org/officeDocument/2006/relationships/tags" Target="../tags/tag423.xml"/><Relationship Id="rId276" Type="http://schemas.openxmlformats.org/officeDocument/2006/relationships/tags" Target="../tags/tag422.xml"/><Relationship Id="rId275" Type="http://schemas.openxmlformats.org/officeDocument/2006/relationships/tags" Target="../tags/tag421.xml"/><Relationship Id="rId274" Type="http://schemas.openxmlformats.org/officeDocument/2006/relationships/tags" Target="../tags/tag420.xml"/><Relationship Id="rId273" Type="http://schemas.openxmlformats.org/officeDocument/2006/relationships/tags" Target="../tags/tag419.xml"/><Relationship Id="rId272" Type="http://schemas.openxmlformats.org/officeDocument/2006/relationships/tags" Target="../tags/tag418.xml"/><Relationship Id="rId271" Type="http://schemas.openxmlformats.org/officeDocument/2006/relationships/tags" Target="../tags/tag417.xml"/><Relationship Id="rId270" Type="http://schemas.openxmlformats.org/officeDocument/2006/relationships/tags" Target="../tags/tag416.xml"/><Relationship Id="rId27" Type="http://schemas.openxmlformats.org/officeDocument/2006/relationships/tags" Target="../tags/tag174.xml"/><Relationship Id="rId269" Type="http://schemas.openxmlformats.org/officeDocument/2006/relationships/tags" Target="../tags/tag415.xml"/><Relationship Id="rId268" Type="http://schemas.openxmlformats.org/officeDocument/2006/relationships/tags" Target="../tags/tag414.xml"/><Relationship Id="rId267" Type="http://schemas.openxmlformats.org/officeDocument/2006/relationships/tags" Target="../tags/tag413.xml"/><Relationship Id="rId266" Type="http://schemas.openxmlformats.org/officeDocument/2006/relationships/tags" Target="../tags/tag412.xml"/><Relationship Id="rId265" Type="http://schemas.openxmlformats.org/officeDocument/2006/relationships/tags" Target="../tags/tag411.xml"/><Relationship Id="rId264" Type="http://schemas.openxmlformats.org/officeDocument/2006/relationships/tags" Target="../tags/tag410.xml"/><Relationship Id="rId263" Type="http://schemas.openxmlformats.org/officeDocument/2006/relationships/tags" Target="../tags/tag409.xml"/><Relationship Id="rId262" Type="http://schemas.openxmlformats.org/officeDocument/2006/relationships/tags" Target="../tags/tag408.xml"/><Relationship Id="rId261" Type="http://schemas.openxmlformats.org/officeDocument/2006/relationships/tags" Target="../tags/tag407.xml"/><Relationship Id="rId260" Type="http://schemas.openxmlformats.org/officeDocument/2006/relationships/tags" Target="../tags/tag406.xml"/><Relationship Id="rId26" Type="http://schemas.openxmlformats.org/officeDocument/2006/relationships/tags" Target="../tags/tag173.xml"/><Relationship Id="rId259" Type="http://schemas.openxmlformats.org/officeDocument/2006/relationships/tags" Target="../tags/tag405.xml"/><Relationship Id="rId258" Type="http://schemas.openxmlformats.org/officeDocument/2006/relationships/tags" Target="../tags/tag404.xml"/><Relationship Id="rId257" Type="http://schemas.openxmlformats.org/officeDocument/2006/relationships/tags" Target="../tags/tag403.xml"/><Relationship Id="rId256" Type="http://schemas.openxmlformats.org/officeDocument/2006/relationships/tags" Target="../tags/tag402.xml"/><Relationship Id="rId255" Type="http://schemas.openxmlformats.org/officeDocument/2006/relationships/tags" Target="../tags/tag401.xml"/><Relationship Id="rId254" Type="http://schemas.openxmlformats.org/officeDocument/2006/relationships/tags" Target="../tags/tag400.xml"/><Relationship Id="rId253" Type="http://schemas.openxmlformats.org/officeDocument/2006/relationships/tags" Target="../tags/tag399.xml"/><Relationship Id="rId252" Type="http://schemas.openxmlformats.org/officeDocument/2006/relationships/tags" Target="../tags/tag398.xml"/><Relationship Id="rId251" Type="http://schemas.openxmlformats.org/officeDocument/2006/relationships/tags" Target="../tags/tag397.xml"/><Relationship Id="rId250" Type="http://schemas.openxmlformats.org/officeDocument/2006/relationships/tags" Target="../tags/tag396.xml"/><Relationship Id="rId25" Type="http://schemas.openxmlformats.org/officeDocument/2006/relationships/tags" Target="../tags/tag172.xml"/><Relationship Id="rId249" Type="http://schemas.openxmlformats.org/officeDocument/2006/relationships/tags" Target="../tags/tag395.xml"/><Relationship Id="rId248" Type="http://schemas.openxmlformats.org/officeDocument/2006/relationships/tags" Target="../tags/tag394.xml"/><Relationship Id="rId247" Type="http://schemas.openxmlformats.org/officeDocument/2006/relationships/tags" Target="../tags/tag393.xml"/><Relationship Id="rId246" Type="http://schemas.openxmlformats.org/officeDocument/2006/relationships/tags" Target="../tags/tag392.xml"/><Relationship Id="rId245" Type="http://schemas.openxmlformats.org/officeDocument/2006/relationships/tags" Target="../tags/tag391.xml"/><Relationship Id="rId244" Type="http://schemas.openxmlformats.org/officeDocument/2006/relationships/tags" Target="../tags/tag390.xml"/><Relationship Id="rId243" Type="http://schemas.openxmlformats.org/officeDocument/2006/relationships/tags" Target="../tags/tag389.xml"/><Relationship Id="rId242" Type="http://schemas.openxmlformats.org/officeDocument/2006/relationships/tags" Target="../tags/tag388.xml"/><Relationship Id="rId241" Type="http://schemas.openxmlformats.org/officeDocument/2006/relationships/tags" Target="../tags/tag387.xml"/><Relationship Id="rId240" Type="http://schemas.openxmlformats.org/officeDocument/2006/relationships/tags" Target="../tags/tag386.xml"/><Relationship Id="rId24" Type="http://schemas.openxmlformats.org/officeDocument/2006/relationships/tags" Target="../tags/tag171.xml"/><Relationship Id="rId239" Type="http://schemas.openxmlformats.org/officeDocument/2006/relationships/tags" Target="../tags/tag385.xml"/><Relationship Id="rId238" Type="http://schemas.openxmlformats.org/officeDocument/2006/relationships/tags" Target="../tags/tag384.xml"/><Relationship Id="rId237" Type="http://schemas.openxmlformats.org/officeDocument/2006/relationships/tags" Target="../tags/tag383.xml"/><Relationship Id="rId236" Type="http://schemas.openxmlformats.org/officeDocument/2006/relationships/tags" Target="../tags/tag382.xml"/><Relationship Id="rId235" Type="http://schemas.openxmlformats.org/officeDocument/2006/relationships/tags" Target="../tags/tag381.xml"/><Relationship Id="rId234" Type="http://schemas.openxmlformats.org/officeDocument/2006/relationships/tags" Target="../tags/tag380.xml"/><Relationship Id="rId233" Type="http://schemas.openxmlformats.org/officeDocument/2006/relationships/tags" Target="../tags/tag379.xml"/><Relationship Id="rId232" Type="http://schemas.openxmlformats.org/officeDocument/2006/relationships/tags" Target="../tags/tag378.xml"/><Relationship Id="rId231" Type="http://schemas.openxmlformats.org/officeDocument/2006/relationships/tags" Target="../tags/tag377.xml"/><Relationship Id="rId230" Type="http://schemas.openxmlformats.org/officeDocument/2006/relationships/tags" Target="../tags/tag376.xml"/><Relationship Id="rId23" Type="http://schemas.openxmlformats.org/officeDocument/2006/relationships/tags" Target="../tags/tag170.xml"/><Relationship Id="rId229" Type="http://schemas.openxmlformats.org/officeDocument/2006/relationships/tags" Target="../tags/tag375.xml"/><Relationship Id="rId228" Type="http://schemas.openxmlformats.org/officeDocument/2006/relationships/tags" Target="../tags/tag374.xml"/><Relationship Id="rId227" Type="http://schemas.openxmlformats.org/officeDocument/2006/relationships/tags" Target="../tags/tag373.xml"/><Relationship Id="rId226" Type="http://schemas.openxmlformats.org/officeDocument/2006/relationships/tags" Target="../tags/tag372.xml"/><Relationship Id="rId225" Type="http://schemas.openxmlformats.org/officeDocument/2006/relationships/tags" Target="../tags/tag371.xml"/><Relationship Id="rId224" Type="http://schemas.openxmlformats.org/officeDocument/2006/relationships/tags" Target="../tags/tag370.xml"/><Relationship Id="rId223" Type="http://schemas.openxmlformats.org/officeDocument/2006/relationships/tags" Target="../tags/tag369.xml"/><Relationship Id="rId222" Type="http://schemas.openxmlformats.org/officeDocument/2006/relationships/tags" Target="../tags/tag368.xml"/><Relationship Id="rId221" Type="http://schemas.openxmlformats.org/officeDocument/2006/relationships/tags" Target="../tags/tag367.xml"/><Relationship Id="rId220" Type="http://schemas.openxmlformats.org/officeDocument/2006/relationships/tags" Target="../tags/tag366.xml"/><Relationship Id="rId22" Type="http://schemas.openxmlformats.org/officeDocument/2006/relationships/tags" Target="../tags/tag169.xml"/><Relationship Id="rId219" Type="http://schemas.openxmlformats.org/officeDocument/2006/relationships/tags" Target="../tags/tag365.xml"/><Relationship Id="rId218" Type="http://schemas.openxmlformats.org/officeDocument/2006/relationships/tags" Target="../tags/tag364.xml"/><Relationship Id="rId217" Type="http://schemas.openxmlformats.org/officeDocument/2006/relationships/tags" Target="../tags/tag363.xml"/><Relationship Id="rId216" Type="http://schemas.openxmlformats.org/officeDocument/2006/relationships/tags" Target="../tags/tag362.xml"/><Relationship Id="rId215" Type="http://schemas.openxmlformats.org/officeDocument/2006/relationships/tags" Target="../tags/tag361.xml"/><Relationship Id="rId214" Type="http://schemas.openxmlformats.org/officeDocument/2006/relationships/tags" Target="../tags/tag360.xml"/><Relationship Id="rId213" Type="http://schemas.openxmlformats.org/officeDocument/2006/relationships/tags" Target="../tags/tag359.xml"/><Relationship Id="rId212" Type="http://schemas.openxmlformats.org/officeDocument/2006/relationships/tags" Target="../tags/tag358.xml"/><Relationship Id="rId211" Type="http://schemas.openxmlformats.org/officeDocument/2006/relationships/tags" Target="../tags/tag357.xml"/><Relationship Id="rId210" Type="http://schemas.openxmlformats.org/officeDocument/2006/relationships/tags" Target="../tags/tag356.xml"/><Relationship Id="rId21" Type="http://schemas.openxmlformats.org/officeDocument/2006/relationships/tags" Target="../tags/tag168.xml"/><Relationship Id="rId209" Type="http://schemas.openxmlformats.org/officeDocument/2006/relationships/tags" Target="../tags/tag355.xml"/><Relationship Id="rId208" Type="http://schemas.openxmlformats.org/officeDocument/2006/relationships/tags" Target="../tags/tag354.xml"/><Relationship Id="rId207" Type="http://schemas.openxmlformats.org/officeDocument/2006/relationships/tags" Target="../tags/tag353.xml"/><Relationship Id="rId206" Type="http://schemas.openxmlformats.org/officeDocument/2006/relationships/tags" Target="../tags/tag352.xml"/><Relationship Id="rId205" Type="http://schemas.openxmlformats.org/officeDocument/2006/relationships/tags" Target="../tags/tag351.xml"/><Relationship Id="rId204" Type="http://schemas.openxmlformats.org/officeDocument/2006/relationships/tags" Target="../tags/tag350.xml"/><Relationship Id="rId203" Type="http://schemas.openxmlformats.org/officeDocument/2006/relationships/tags" Target="../tags/tag349.xml"/><Relationship Id="rId202" Type="http://schemas.openxmlformats.org/officeDocument/2006/relationships/tags" Target="../tags/tag348.xml"/><Relationship Id="rId201" Type="http://schemas.openxmlformats.org/officeDocument/2006/relationships/tags" Target="../tags/tag347.xml"/><Relationship Id="rId200" Type="http://schemas.openxmlformats.org/officeDocument/2006/relationships/tags" Target="../tags/tag346.xml"/><Relationship Id="rId20" Type="http://schemas.openxmlformats.org/officeDocument/2006/relationships/tags" Target="../tags/tag167.xml"/><Relationship Id="rId2" Type="http://schemas.openxmlformats.org/officeDocument/2006/relationships/image" Target="../media/image1.png"/><Relationship Id="rId199" Type="http://schemas.openxmlformats.org/officeDocument/2006/relationships/tags" Target="../tags/tag345.xml"/><Relationship Id="rId198" Type="http://schemas.openxmlformats.org/officeDocument/2006/relationships/tags" Target="../tags/tag344.xml"/><Relationship Id="rId197" Type="http://schemas.openxmlformats.org/officeDocument/2006/relationships/tags" Target="../tags/tag343.xml"/><Relationship Id="rId196" Type="http://schemas.openxmlformats.org/officeDocument/2006/relationships/tags" Target="../tags/tag342.xml"/><Relationship Id="rId195" Type="http://schemas.openxmlformats.org/officeDocument/2006/relationships/tags" Target="../tags/tag341.xml"/><Relationship Id="rId194" Type="http://schemas.openxmlformats.org/officeDocument/2006/relationships/tags" Target="../tags/tag340.xml"/><Relationship Id="rId193" Type="http://schemas.openxmlformats.org/officeDocument/2006/relationships/tags" Target="../tags/tag339.xml"/><Relationship Id="rId192" Type="http://schemas.openxmlformats.org/officeDocument/2006/relationships/tags" Target="../tags/tag338.xml"/><Relationship Id="rId191" Type="http://schemas.openxmlformats.org/officeDocument/2006/relationships/tags" Target="../tags/tag337.xml"/><Relationship Id="rId190" Type="http://schemas.openxmlformats.org/officeDocument/2006/relationships/tags" Target="../tags/tag336.xml"/><Relationship Id="rId19" Type="http://schemas.openxmlformats.org/officeDocument/2006/relationships/tags" Target="../tags/tag166.xml"/><Relationship Id="rId189" Type="http://schemas.openxmlformats.org/officeDocument/2006/relationships/tags" Target="../tags/tag335.xml"/><Relationship Id="rId188" Type="http://schemas.openxmlformats.org/officeDocument/2006/relationships/tags" Target="../tags/tag334.xml"/><Relationship Id="rId187" Type="http://schemas.openxmlformats.org/officeDocument/2006/relationships/tags" Target="../tags/tag333.xml"/><Relationship Id="rId186" Type="http://schemas.openxmlformats.org/officeDocument/2006/relationships/tags" Target="../tags/tag332.xml"/><Relationship Id="rId185" Type="http://schemas.openxmlformats.org/officeDocument/2006/relationships/tags" Target="../tags/tag331.xml"/><Relationship Id="rId184" Type="http://schemas.openxmlformats.org/officeDocument/2006/relationships/tags" Target="../tags/tag330.xml"/><Relationship Id="rId183" Type="http://schemas.openxmlformats.org/officeDocument/2006/relationships/tags" Target="../tags/tag329.xml"/><Relationship Id="rId182" Type="http://schemas.openxmlformats.org/officeDocument/2006/relationships/tags" Target="../tags/tag328.xml"/><Relationship Id="rId181" Type="http://schemas.openxmlformats.org/officeDocument/2006/relationships/tags" Target="../tags/tag327.xml"/><Relationship Id="rId180" Type="http://schemas.openxmlformats.org/officeDocument/2006/relationships/tags" Target="../tags/tag326.xml"/><Relationship Id="rId18" Type="http://schemas.openxmlformats.org/officeDocument/2006/relationships/tags" Target="../tags/tag165.xml"/><Relationship Id="rId179" Type="http://schemas.openxmlformats.org/officeDocument/2006/relationships/tags" Target="../tags/tag325.xml"/><Relationship Id="rId178" Type="http://schemas.openxmlformats.org/officeDocument/2006/relationships/tags" Target="../tags/tag324.xml"/><Relationship Id="rId177" Type="http://schemas.openxmlformats.org/officeDocument/2006/relationships/tags" Target="../tags/tag323.xml"/><Relationship Id="rId176" Type="http://schemas.openxmlformats.org/officeDocument/2006/relationships/tags" Target="../tags/tag322.xml"/><Relationship Id="rId175" Type="http://schemas.openxmlformats.org/officeDocument/2006/relationships/tags" Target="../tags/tag321.xml"/><Relationship Id="rId174" Type="http://schemas.openxmlformats.org/officeDocument/2006/relationships/tags" Target="../tags/tag320.xml"/><Relationship Id="rId173" Type="http://schemas.openxmlformats.org/officeDocument/2006/relationships/tags" Target="../tags/tag319.xml"/><Relationship Id="rId172" Type="http://schemas.openxmlformats.org/officeDocument/2006/relationships/tags" Target="../tags/tag318.xml"/><Relationship Id="rId171" Type="http://schemas.openxmlformats.org/officeDocument/2006/relationships/tags" Target="../tags/tag317.xml"/><Relationship Id="rId170" Type="http://schemas.openxmlformats.org/officeDocument/2006/relationships/tags" Target="../tags/tag316.xml"/><Relationship Id="rId17" Type="http://schemas.openxmlformats.org/officeDocument/2006/relationships/tags" Target="../tags/tag164.xml"/><Relationship Id="rId169" Type="http://schemas.openxmlformats.org/officeDocument/2006/relationships/tags" Target="../tags/tag315.xml"/><Relationship Id="rId168" Type="http://schemas.openxmlformats.org/officeDocument/2006/relationships/tags" Target="../tags/tag314.xml"/><Relationship Id="rId167" Type="http://schemas.openxmlformats.org/officeDocument/2006/relationships/tags" Target="../tags/tag313.xml"/><Relationship Id="rId166" Type="http://schemas.openxmlformats.org/officeDocument/2006/relationships/tags" Target="../tags/tag312.xml"/><Relationship Id="rId165" Type="http://schemas.openxmlformats.org/officeDocument/2006/relationships/tags" Target="../tags/tag311.xml"/><Relationship Id="rId164" Type="http://schemas.openxmlformats.org/officeDocument/2006/relationships/tags" Target="../tags/tag310.xml"/><Relationship Id="rId163" Type="http://schemas.openxmlformats.org/officeDocument/2006/relationships/tags" Target="../tags/tag309.xml"/><Relationship Id="rId162" Type="http://schemas.openxmlformats.org/officeDocument/2006/relationships/tags" Target="../tags/tag308.xml"/><Relationship Id="rId161" Type="http://schemas.openxmlformats.org/officeDocument/2006/relationships/tags" Target="../tags/tag307.xml"/><Relationship Id="rId160" Type="http://schemas.openxmlformats.org/officeDocument/2006/relationships/tags" Target="../tags/tag306.xml"/><Relationship Id="rId16" Type="http://schemas.openxmlformats.org/officeDocument/2006/relationships/tags" Target="../tags/tag163.xml"/><Relationship Id="rId159" Type="http://schemas.openxmlformats.org/officeDocument/2006/relationships/tags" Target="../tags/tag305.xml"/><Relationship Id="rId158" Type="http://schemas.openxmlformats.org/officeDocument/2006/relationships/tags" Target="../tags/tag304.xml"/><Relationship Id="rId157" Type="http://schemas.openxmlformats.org/officeDocument/2006/relationships/tags" Target="../tags/tag303.xml"/><Relationship Id="rId156" Type="http://schemas.openxmlformats.org/officeDocument/2006/relationships/tags" Target="../tags/tag302.xml"/><Relationship Id="rId155" Type="http://schemas.openxmlformats.org/officeDocument/2006/relationships/tags" Target="../tags/tag301.xml"/><Relationship Id="rId154" Type="http://schemas.openxmlformats.org/officeDocument/2006/relationships/tags" Target="../tags/tag300.xml"/><Relationship Id="rId153" Type="http://schemas.openxmlformats.org/officeDocument/2006/relationships/tags" Target="../tags/tag299.xml"/><Relationship Id="rId152" Type="http://schemas.openxmlformats.org/officeDocument/2006/relationships/tags" Target="../tags/tag298.xml"/><Relationship Id="rId151" Type="http://schemas.openxmlformats.org/officeDocument/2006/relationships/tags" Target="../tags/tag297.xml"/><Relationship Id="rId150" Type="http://schemas.openxmlformats.org/officeDocument/2006/relationships/tags" Target="../tags/tag296.xml"/><Relationship Id="rId15" Type="http://schemas.openxmlformats.org/officeDocument/2006/relationships/tags" Target="../tags/tag162.xml"/><Relationship Id="rId149" Type="http://schemas.openxmlformats.org/officeDocument/2006/relationships/tags" Target="../tags/tag295.xml"/><Relationship Id="rId148" Type="http://schemas.openxmlformats.org/officeDocument/2006/relationships/tags" Target="../tags/tag294.xml"/><Relationship Id="rId147" Type="http://schemas.openxmlformats.org/officeDocument/2006/relationships/tags" Target="../tags/tag293.xml"/><Relationship Id="rId146" Type="http://schemas.openxmlformats.org/officeDocument/2006/relationships/tags" Target="../tags/tag292.xml"/><Relationship Id="rId145" Type="http://schemas.openxmlformats.org/officeDocument/2006/relationships/tags" Target="../tags/tag291.xml"/><Relationship Id="rId144" Type="http://schemas.openxmlformats.org/officeDocument/2006/relationships/tags" Target="../tags/tag290.xml"/><Relationship Id="rId143" Type="http://schemas.openxmlformats.org/officeDocument/2006/relationships/tags" Target="../tags/tag289.xml"/><Relationship Id="rId142" Type="http://schemas.openxmlformats.org/officeDocument/2006/relationships/tags" Target="../tags/tag288.xml"/><Relationship Id="rId141" Type="http://schemas.openxmlformats.org/officeDocument/2006/relationships/tags" Target="../tags/tag287.xml"/><Relationship Id="rId140" Type="http://schemas.openxmlformats.org/officeDocument/2006/relationships/tags" Target="../tags/tag286.xml"/><Relationship Id="rId14" Type="http://schemas.openxmlformats.org/officeDocument/2006/relationships/tags" Target="../tags/tag161.xml"/><Relationship Id="rId139" Type="http://schemas.openxmlformats.org/officeDocument/2006/relationships/tags" Target="../tags/tag285.xml"/><Relationship Id="rId138" Type="http://schemas.openxmlformats.org/officeDocument/2006/relationships/tags" Target="../tags/tag284.xml"/><Relationship Id="rId137" Type="http://schemas.openxmlformats.org/officeDocument/2006/relationships/tags" Target="../tags/tag283.xml"/><Relationship Id="rId136" Type="http://schemas.openxmlformats.org/officeDocument/2006/relationships/tags" Target="../tags/tag282.xml"/><Relationship Id="rId135" Type="http://schemas.openxmlformats.org/officeDocument/2006/relationships/tags" Target="../tags/tag281.xml"/><Relationship Id="rId134" Type="http://schemas.openxmlformats.org/officeDocument/2006/relationships/tags" Target="../tags/tag280.xml"/><Relationship Id="rId133" Type="http://schemas.openxmlformats.org/officeDocument/2006/relationships/tags" Target="../tags/tag279.xml"/><Relationship Id="rId132" Type="http://schemas.openxmlformats.org/officeDocument/2006/relationships/tags" Target="../tags/tag278.xml"/><Relationship Id="rId131" Type="http://schemas.openxmlformats.org/officeDocument/2006/relationships/tags" Target="../tags/tag277.xml"/><Relationship Id="rId130" Type="http://schemas.openxmlformats.org/officeDocument/2006/relationships/tags" Target="../tags/tag276.xml"/><Relationship Id="rId13" Type="http://schemas.openxmlformats.org/officeDocument/2006/relationships/tags" Target="../tags/tag160.xml"/><Relationship Id="rId129" Type="http://schemas.openxmlformats.org/officeDocument/2006/relationships/tags" Target="../tags/tag275.xml"/><Relationship Id="rId128" Type="http://schemas.openxmlformats.org/officeDocument/2006/relationships/tags" Target="../tags/tag274.xml"/><Relationship Id="rId127" Type="http://schemas.openxmlformats.org/officeDocument/2006/relationships/tags" Target="../tags/tag273.xml"/><Relationship Id="rId126" Type="http://schemas.openxmlformats.org/officeDocument/2006/relationships/tags" Target="../tags/tag272.xml"/><Relationship Id="rId125" Type="http://schemas.openxmlformats.org/officeDocument/2006/relationships/tags" Target="../tags/tag271.xml"/><Relationship Id="rId124" Type="http://schemas.openxmlformats.org/officeDocument/2006/relationships/tags" Target="../tags/tag270.xml"/><Relationship Id="rId123" Type="http://schemas.openxmlformats.org/officeDocument/2006/relationships/tags" Target="../tags/tag269.xml"/><Relationship Id="rId122" Type="http://schemas.openxmlformats.org/officeDocument/2006/relationships/tags" Target="../tags/tag268.xml"/><Relationship Id="rId121" Type="http://schemas.openxmlformats.org/officeDocument/2006/relationships/tags" Target="../tags/tag267.xml"/><Relationship Id="rId120" Type="http://schemas.openxmlformats.org/officeDocument/2006/relationships/tags" Target="../tags/tag266.xml"/><Relationship Id="rId12" Type="http://schemas.openxmlformats.org/officeDocument/2006/relationships/tags" Target="../tags/tag159.xml"/><Relationship Id="rId119" Type="http://schemas.openxmlformats.org/officeDocument/2006/relationships/tags" Target="../tags/tag265.xml"/><Relationship Id="rId118" Type="http://schemas.openxmlformats.org/officeDocument/2006/relationships/tags" Target="../tags/tag264.xml"/><Relationship Id="rId117" Type="http://schemas.openxmlformats.org/officeDocument/2006/relationships/tags" Target="../tags/tag263.xml"/><Relationship Id="rId116" Type="http://schemas.openxmlformats.org/officeDocument/2006/relationships/tags" Target="../tags/tag262.xml"/><Relationship Id="rId115" Type="http://schemas.openxmlformats.org/officeDocument/2006/relationships/tags" Target="../tags/tag261.xml"/><Relationship Id="rId114" Type="http://schemas.openxmlformats.org/officeDocument/2006/relationships/tags" Target="../tags/tag260.xml"/><Relationship Id="rId113" Type="http://schemas.openxmlformats.org/officeDocument/2006/relationships/tags" Target="../tags/tag259.xml"/><Relationship Id="rId112" Type="http://schemas.openxmlformats.org/officeDocument/2006/relationships/tags" Target="../tags/tag258.xml"/><Relationship Id="rId111" Type="http://schemas.openxmlformats.org/officeDocument/2006/relationships/tags" Target="../tags/tag257.xml"/><Relationship Id="rId110" Type="http://schemas.openxmlformats.org/officeDocument/2006/relationships/tags" Target="../tags/tag256.xml"/><Relationship Id="rId11" Type="http://schemas.openxmlformats.org/officeDocument/2006/relationships/tags" Target="../tags/tag158.xml"/><Relationship Id="rId109" Type="http://schemas.openxmlformats.org/officeDocument/2006/relationships/tags" Target="../tags/tag255.xml"/><Relationship Id="rId108" Type="http://schemas.openxmlformats.org/officeDocument/2006/relationships/tags" Target="../tags/tag254.xml"/><Relationship Id="rId107" Type="http://schemas.openxmlformats.org/officeDocument/2006/relationships/tags" Target="../tags/tag253.xml"/><Relationship Id="rId106" Type="http://schemas.openxmlformats.org/officeDocument/2006/relationships/tags" Target="../tags/tag252.xml"/><Relationship Id="rId105" Type="http://schemas.openxmlformats.org/officeDocument/2006/relationships/tags" Target="../tags/tag251.xml"/><Relationship Id="rId104" Type="http://schemas.openxmlformats.org/officeDocument/2006/relationships/tags" Target="../tags/tag250.xml"/><Relationship Id="rId103" Type="http://schemas.openxmlformats.org/officeDocument/2006/relationships/tags" Target="../tags/tag249.xml"/><Relationship Id="rId102" Type="http://schemas.openxmlformats.org/officeDocument/2006/relationships/tags" Target="../tags/tag248.xml"/><Relationship Id="rId101" Type="http://schemas.openxmlformats.org/officeDocument/2006/relationships/tags" Target="../tags/tag247.xml"/><Relationship Id="rId100" Type="http://schemas.openxmlformats.org/officeDocument/2006/relationships/tags" Target="../tags/tag246.xml"/><Relationship Id="rId10" Type="http://schemas.openxmlformats.org/officeDocument/2006/relationships/tags" Target="../tags/tag157.xml"/><Relationship Id="rId1" Type="http://schemas.openxmlformats.org/officeDocument/2006/relationships/tags" Target="../tags/tag150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431.xml"/><Relationship Id="rId8" Type="http://schemas.openxmlformats.org/officeDocument/2006/relationships/tags" Target="../tags/tag430.xml"/><Relationship Id="rId7" Type="http://schemas.openxmlformats.org/officeDocument/2006/relationships/tags" Target="../tags/tag429.xml"/><Relationship Id="rId6" Type="http://schemas.openxmlformats.org/officeDocument/2006/relationships/tags" Target="../tags/tag428.xml"/><Relationship Id="rId5" Type="http://schemas.openxmlformats.org/officeDocument/2006/relationships/tags" Target="../tags/tag427.xml"/><Relationship Id="rId4" Type="http://schemas.openxmlformats.org/officeDocument/2006/relationships/image" Target="../media/image2.png"/><Relationship Id="rId3" Type="http://schemas.openxmlformats.org/officeDocument/2006/relationships/tags" Target="../tags/tag426.xml"/><Relationship Id="rId2" Type="http://schemas.openxmlformats.org/officeDocument/2006/relationships/image" Target="../media/image1.png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432.xml"/><Relationship Id="rId10" Type="http://schemas.openxmlformats.org/officeDocument/2006/relationships/image" Target="../media/image29.png"/><Relationship Id="rId1" Type="http://schemas.openxmlformats.org/officeDocument/2006/relationships/tags" Target="../tags/tag425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439.xml"/><Relationship Id="rId8" Type="http://schemas.openxmlformats.org/officeDocument/2006/relationships/tags" Target="../tags/tag438.xml"/><Relationship Id="rId7" Type="http://schemas.openxmlformats.org/officeDocument/2006/relationships/tags" Target="../tags/tag437.xml"/><Relationship Id="rId6" Type="http://schemas.openxmlformats.org/officeDocument/2006/relationships/tags" Target="../tags/tag436.xml"/><Relationship Id="rId5" Type="http://schemas.openxmlformats.org/officeDocument/2006/relationships/tags" Target="../tags/tag435.xml"/><Relationship Id="rId4" Type="http://schemas.openxmlformats.org/officeDocument/2006/relationships/image" Target="../media/image2.png"/><Relationship Id="rId3" Type="http://schemas.openxmlformats.org/officeDocument/2006/relationships/tags" Target="../tags/tag434.xml"/><Relationship Id="rId2" Type="http://schemas.openxmlformats.org/officeDocument/2006/relationships/image" Target="../media/image1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30.png"/><Relationship Id="rId10" Type="http://schemas.openxmlformats.org/officeDocument/2006/relationships/tags" Target="../tags/tag440.xml"/><Relationship Id="rId1" Type="http://schemas.openxmlformats.org/officeDocument/2006/relationships/tags" Target="../tags/tag433.xml"/></Relationships>
</file>

<file path=ppt/slides/_rels/slide16.xml.rels><?xml version="1.0" encoding="UTF-8" standalone="yes"?>
<Relationships xmlns="http://schemas.openxmlformats.org/package/2006/relationships"><Relationship Id="rId99" Type="http://schemas.openxmlformats.org/officeDocument/2006/relationships/tags" Target="../tags/tag536.xml"/><Relationship Id="rId98" Type="http://schemas.openxmlformats.org/officeDocument/2006/relationships/tags" Target="../tags/tag535.xml"/><Relationship Id="rId97" Type="http://schemas.openxmlformats.org/officeDocument/2006/relationships/tags" Target="../tags/tag534.xml"/><Relationship Id="rId96" Type="http://schemas.openxmlformats.org/officeDocument/2006/relationships/tags" Target="../tags/tag533.xml"/><Relationship Id="rId95" Type="http://schemas.openxmlformats.org/officeDocument/2006/relationships/tags" Target="../tags/tag532.xml"/><Relationship Id="rId94" Type="http://schemas.openxmlformats.org/officeDocument/2006/relationships/tags" Target="../tags/tag531.xml"/><Relationship Id="rId93" Type="http://schemas.openxmlformats.org/officeDocument/2006/relationships/tags" Target="../tags/tag530.xml"/><Relationship Id="rId92" Type="http://schemas.openxmlformats.org/officeDocument/2006/relationships/tags" Target="../tags/tag529.xml"/><Relationship Id="rId91" Type="http://schemas.openxmlformats.org/officeDocument/2006/relationships/tags" Target="../tags/tag528.xml"/><Relationship Id="rId90" Type="http://schemas.openxmlformats.org/officeDocument/2006/relationships/tags" Target="../tags/tag527.xml"/><Relationship Id="rId9" Type="http://schemas.openxmlformats.org/officeDocument/2006/relationships/tags" Target="../tags/tag447.xml"/><Relationship Id="rId89" Type="http://schemas.openxmlformats.org/officeDocument/2006/relationships/tags" Target="../tags/tag526.xml"/><Relationship Id="rId88" Type="http://schemas.openxmlformats.org/officeDocument/2006/relationships/tags" Target="../tags/tag525.xml"/><Relationship Id="rId87" Type="http://schemas.openxmlformats.org/officeDocument/2006/relationships/tags" Target="../tags/tag524.xml"/><Relationship Id="rId86" Type="http://schemas.openxmlformats.org/officeDocument/2006/relationships/tags" Target="../tags/tag523.xml"/><Relationship Id="rId85" Type="http://schemas.openxmlformats.org/officeDocument/2006/relationships/tags" Target="../tags/tag522.xml"/><Relationship Id="rId84" Type="http://schemas.openxmlformats.org/officeDocument/2006/relationships/tags" Target="../tags/tag521.xml"/><Relationship Id="rId83" Type="http://schemas.openxmlformats.org/officeDocument/2006/relationships/tags" Target="../tags/tag520.xml"/><Relationship Id="rId82" Type="http://schemas.openxmlformats.org/officeDocument/2006/relationships/tags" Target="../tags/tag519.xml"/><Relationship Id="rId81" Type="http://schemas.openxmlformats.org/officeDocument/2006/relationships/tags" Target="../tags/tag518.xml"/><Relationship Id="rId80" Type="http://schemas.openxmlformats.org/officeDocument/2006/relationships/tags" Target="../tags/tag517.xml"/><Relationship Id="rId8" Type="http://schemas.openxmlformats.org/officeDocument/2006/relationships/tags" Target="../tags/tag446.xml"/><Relationship Id="rId79" Type="http://schemas.openxmlformats.org/officeDocument/2006/relationships/tags" Target="../tags/tag516.xml"/><Relationship Id="rId78" Type="http://schemas.openxmlformats.org/officeDocument/2006/relationships/tags" Target="../tags/tag515.xml"/><Relationship Id="rId77" Type="http://schemas.openxmlformats.org/officeDocument/2006/relationships/tags" Target="../tags/tag514.xml"/><Relationship Id="rId76" Type="http://schemas.openxmlformats.org/officeDocument/2006/relationships/tags" Target="../tags/tag513.xml"/><Relationship Id="rId75" Type="http://schemas.openxmlformats.org/officeDocument/2006/relationships/tags" Target="../tags/tag512.xml"/><Relationship Id="rId74" Type="http://schemas.openxmlformats.org/officeDocument/2006/relationships/tags" Target="../tags/tag511.xml"/><Relationship Id="rId73" Type="http://schemas.openxmlformats.org/officeDocument/2006/relationships/tags" Target="../tags/tag510.xml"/><Relationship Id="rId72" Type="http://schemas.openxmlformats.org/officeDocument/2006/relationships/tags" Target="../tags/tag509.xml"/><Relationship Id="rId71" Type="http://schemas.openxmlformats.org/officeDocument/2006/relationships/tags" Target="../tags/tag508.xml"/><Relationship Id="rId70" Type="http://schemas.openxmlformats.org/officeDocument/2006/relationships/tags" Target="../tags/tag507.xml"/><Relationship Id="rId7" Type="http://schemas.openxmlformats.org/officeDocument/2006/relationships/tags" Target="../tags/tag445.xml"/><Relationship Id="rId69" Type="http://schemas.openxmlformats.org/officeDocument/2006/relationships/tags" Target="../tags/tag506.xml"/><Relationship Id="rId68" Type="http://schemas.openxmlformats.org/officeDocument/2006/relationships/tags" Target="../tags/tag505.xml"/><Relationship Id="rId67" Type="http://schemas.openxmlformats.org/officeDocument/2006/relationships/tags" Target="../tags/tag504.xml"/><Relationship Id="rId66" Type="http://schemas.openxmlformats.org/officeDocument/2006/relationships/tags" Target="../tags/tag503.xml"/><Relationship Id="rId65" Type="http://schemas.openxmlformats.org/officeDocument/2006/relationships/tags" Target="../tags/tag502.xml"/><Relationship Id="rId64" Type="http://schemas.openxmlformats.org/officeDocument/2006/relationships/tags" Target="../tags/tag501.xml"/><Relationship Id="rId63" Type="http://schemas.openxmlformats.org/officeDocument/2006/relationships/tags" Target="../tags/tag500.xml"/><Relationship Id="rId62" Type="http://schemas.openxmlformats.org/officeDocument/2006/relationships/tags" Target="../tags/tag499.xml"/><Relationship Id="rId61" Type="http://schemas.openxmlformats.org/officeDocument/2006/relationships/tags" Target="../tags/tag498.xml"/><Relationship Id="rId60" Type="http://schemas.openxmlformats.org/officeDocument/2006/relationships/tags" Target="../tags/tag497.xml"/><Relationship Id="rId6" Type="http://schemas.openxmlformats.org/officeDocument/2006/relationships/tags" Target="../tags/tag444.xml"/><Relationship Id="rId59" Type="http://schemas.openxmlformats.org/officeDocument/2006/relationships/tags" Target="../tags/tag496.xml"/><Relationship Id="rId58" Type="http://schemas.openxmlformats.org/officeDocument/2006/relationships/tags" Target="../tags/tag495.xml"/><Relationship Id="rId57" Type="http://schemas.openxmlformats.org/officeDocument/2006/relationships/tags" Target="../tags/tag494.xml"/><Relationship Id="rId56" Type="http://schemas.openxmlformats.org/officeDocument/2006/relationships/tags" Target="../tags/tag493.xml"/><Relationship Id="rId55" Type="http://schemas.openxmlformats.org/officeDocument/2006/relationships/tags" Target="../tags/tag492.xml"/><Relationship Id="rId54" Type="http://schemas.openxmlformats.org/officeDocument/2006/relationships/tags" Target="../tags/tag491.xml"/><Relationship Id="rId53" Type="http://schemas.openxmlformats.org/officeDocument/2006/relationships/tags" Target="../tags/tag490.xml"/><Relationship Id="rId52" Type="http://schemas.openxmlformats.org/officeDocument/2006/relationships/tags" Target="../tags/tag489.xml"/><Relationship Id="rId51" Type="http://schemas.openxmlformats.org/officeDocument/2006/relationships/tags" Target="../tags/tag488.xml"/><Relationship Id="rId50" Type="http://schemas.openxmlformats.org/officeDocument/2006/relationships/tags" Target="../tags/tag487.xml"/><Relationship Id="rId5" Type="http://schemas.openxmlformats.org/officeDocument/2006/relationships/tags" Target="../tags/tag443.xml"/><Relationship Id="rId49" Type="http://schemas.openxmlformats.org/officeDocument/2006/relationships/tags" Target="../tags/tag486.xml"/><Relationship Id="rId48" Type="http://schemas.openxmlformats.org/officeDocument/2006/relationships/tags" Target="../tags/tag485.xml"/><Relationship Id="rId47" Type="http://schemas.openxmlformats.org/officeDocument/2006/relationships/tags" Target="../tags/tag484.xml"/><Relationship Id="rId46" Type="http://schemas.openxmlformats.org/officeDocument/2006/relationships/tags" Target="../tags/tag483.xml"/><Relationship Id="rId45" Type="http://schemas.openxmlformats.org/officeDocument/2006/relationships/tags" Target="../tags/tag482.xml"/><Relationship Id="rId44" Type="http://schemas.openxmlformats.org/officeDocument/2006/relationships/tags" Target="../tags/tag481.xml"/><Relationship Id="rId43" Type="http://schemas.openxmlformats.org/officeDocument/2006/relationships/tags" Target="../tags/tag480.xml"/><Relationship Id="rId42" Type="http://schemas.openxmlformats.org/officeDocument/2006/relationships/tags" Target="../tags/tag479.xml"/><Relationship Id="rId41" Type="http://schemas.openxmlformats.org/officeDocument/2006/relationships/tags" Target="../tags/tag478.xml"/><Relationship Id="rId40" Type="http://schemas.openxmlformats.org/officeDocument/2006/relationships/tags" Target="../tags/tag477.xml"/><Relationship Id="rId4" Type="http://schemas.openxmlformats.org/officeDocument/2006/relationships/image" Target="../media/image2.png"/><Relationship Id="rId39" Type="http://schemas.openxmlformats.org/officeDocument/2006/relationships/tags" Target="../tags/tag476.xml"/><Relationship Id="rId38" Type="http://schemas.openxmlformats.org/officeDocument/2006/relationships/tags" Target="../tags/tag475.xml"/><Relationship Id="rId37" Type="http://schemas.openxmlformats.org/officeDocument/2006/relationships/tags" Target="../tags/tag474.xml"/><Relationship Id="rId36" Type="http://schemas.openxmlformats.org/officeDocument/2006/relationships/tags" Target="../tags/tag473.xml"/><Relationship Id="rId35" Type="http://schemas.openxmlformats.org/officeDocument/2006/relationships/tags" Target="../tags/tag472.xml"/><Relationship Id="rId34" Type="http://schemas.openxmlformats.org/officeDocument/2006/relationships/tags" Target="../tags/tag471.xml"/><Relationship Id="rId33" Type="http://schemas.openxmlformats.org/officeDocument/2006/relationships/tags" Target="../tags/tag470.xml"/><Relationship Id="rId32" Type="http://schemas.openxmlformats.org/officeDocument/2006/relationships/tags" Target="../tags/tag469.xml"/><Relationship Id="rId31" Type="http://schemas.openxmlformats.org/officeDocument/2006/relationships/tags" Target="../tags/tag468.xml"/><Relationship Id="rId30" Type="http://schemas.openxmlformats.org/officeDocument/2006/relationships/tags" Target="../tags/tag467.xml"/><Relationship Id="rId3" Type="http://schemas.openxmlformats.org/officeDocument/2006/relationships/tags" Target="../tags/tag442.xml"/><Relationship Id="rId29" Type="http://schemas.openxmlformats.org/officeDocument/2006/relationships/tags" Target="../tags/tag466.xml"/><Relationship Id="rId28" Type="http://schemas.openxmlformats.org/officeDocument/2006/relationships/tags" Target="../tags/tag465.xml"/><Relationship Id="rId27" Type="http://schemas.openxmlformats.org/officeDocument/2006/relationships/tags" Target="../tags/tag464.xml"/><Relationship Id="rId26" Type="http://schemas.openxmlformats.org/officeDocument/2006/relationships/tags" Target="../tags/tag463.xml"/><Relationship Id="rId25" Type="http://schemas.openxmlformats.org/officeDocument/2006/relationships/tags" Target="../tags/tag462.xml"/><Relationship Id="rId24" Type="http://schemas.openxmlformats.org/officeDocument/2006/relationships/tags" Target="../tags/tag461.xml"/><Relationship Id="rId23" Type="http://schemas.openxmlformats.org/officeDocument/2006/relationships/tags" Target="../tags/tag460.xml"/><Relationship Id="rId22" Type="http://schemas.openxmlformats.org/officeDocument/2006/relationships/tags" Target="../tags/tag459.xml"/><Relationship Id="rId21" Type="http://schemas.openxmlformats.org/officeDocument/2006/relationships/tags" Target="../tags/tag458.xml"/><Relationship Id="rId20" Type="http://schemas.openxmlformats.org/officeDocument/2006/relationships/tags" Target="../tags/tag457.xml"/><Relationship Id="rId2" Type="http://schemas.openxmlformats.org/officeDocument/2006/relationships/image" Target="../media/image1.png"/><Relationship Id="rId19" Type="http://schemas.openxmlformats.org/officeDocument/2006/relationships/tags" Target="../tags/tag456.xml"/><Relationship Id="rId18" Type="http://schemas.openxmlformats.org/officeDocument/2006/relationships/tags" Target="../tags/tag455.xml"/><Relationship Id="rId17" Type="http://schemas.openxmlformats.org/officeDocument/2006/relationships/tags" Target="../tags/tag454.xml"/><Relationship Id="rId16" Type="http://schemas.openxmlformats.org/officeDocument/2006/relationships/tags" Target="../tags/tag453.xml"/><Relationship Id="rId15" Type="http://schemas.openxmlformats.org/officeDocument/2006/relationships/tags" Target="../tags/tag452.xml"/><Relationship Id="rId141" Type="http://schemas.openxmlformats.org/officeDocument/2006/relationships/slideLayout" Target="../slideLayouts/slideLayout1.xml"/><Relationship Id="rId140" Type="http://schemas.openxmlformats.org/officeDocument/2006/relationships/tags" Target="../tags/tag577.xml"/><Relationship Id="rId14" Type="http://schemas.openxmlformats.org/officeDocument/2006/relationships/tags" Target="../tags/tag451.xml"/><Relationship Id="rId139" Type="http://schemas.openxmlformats.org/officeDocument/2006/relationships/tags" Target="../tags/tag576.xml"/><Relationship Id="rId138" Type="http://schemas.openxmlformats.org/officeDocument/2006/relationships/tags" Target="../tags/tag575.xml"/><Relationship Id="rId137" Type="http://schemas.openxmlformats.org/officeDocument/2006/relationships/tags" Target="../tags/tag574.xml"/><Relationship Id="rId136" Type="http://schemas.openxmlformats.org/officeDocument/2006/relationships/tags" Target="../tags/tag573.xml"/><Relationship Id="rId135" Type="http://schemas.openxmlformats.org/officeDocument/2006/relationships/tags" Target="../tags/tag572.xml"/><Relationship Id="rId134" Type="http://schemas.openxmlformats.org/officeDocument/2006/relationships/tags" Target="../tags/tag571.xml"/><Relationship Id="rId133" Type="http://schemas.openxmlformats.org/officeDocument/2006/relationships/tags" Target="../tags/tag570.xml"/><Relationship Id="rId132" Type="http://schemas.openxmlformats.org/officeDocument/2006/relationships/tags" Target="../tags/tag569.xml"/><Relationship Id="rId131" Type="http://schemas.openxmlformats.org/officeDocument/2006/relationships/tags" Target="../tags/tag568.xml"/><Relationship Id="rId130" Type="http://schemas.openxmlformats.org/officeDocument/2006/relationships/tags" Target="../tags/tag567.xml"/><Relationship Id="rId13" Type="http://schemas.openxmlformats.org/officeDocument/2006/relationships/tags" Target="../tags/tag450.xml"/><Relationship Id="rId129" Type="http://schemas.openxmlformats.org/officeDocument/2006/relationships/tags" Target="../tags/tag566.xml"/><Relationship Id="rId128" Type="http://schemas.openxmlformats.org/officeDocument/2006/relationships/tags" Target="../tags/tag565.xml"/><Relationship Id="rId127" Type="http://schemas.openxmlformats.org/officeDocument/2006/relationships/tags" Target="../tags/tag564.xml"/><Relationship Id="rId126" Type="http://schemas.openxmlformats.org/officeDocument/2006/relationships/tags" Target="../tags/tag563.xml"/><Relationship Id="rId125" Type="http://schemas.openxmlformats.org/officeDocument/2006/relationships/tags" Target="../tags/tag562.xml"/><Relationship Id="rId124" Type="http://schemas.openxmlformats.org/officeDocument/2006/relationships/tags" Target="../tags/tag561.xml"/><Relationship Id="rId123" Type="http://schemas.openxmlformats.org/officeDocument/2006/relationships/tags" Target="../tags/tag560.xml"/><Relationship Id="rId122" Type="http://schemas.openxmlformats.org/officeDocument/2006/relationships/tags" Target="../tags/tag559.xml"/><Relationship Id="rId121" Type="http://schemas.openxmlformats.org/officeDocument/2006/relationships/tags" Target="../tags/tag558.xml"/><Relationship Id="rId120" Type="http://schemas.openxmlformats.org/officeDocument/2006/relationships/tags" Target="../tags/tag557.xml"/><Relationship Id="rId12" Type="http://schemas.openxmlformats.org/officeDocument/2006/relationships/tags" Target="../tags/tag449.xml"/><Relationship Id="rId119" Type="http://schemas.openxmlformats.org/officeDocument/2006/relationships/tags" Target="../tags/tag556.xml"/><Relationship Id="rId118" Type="http://schemas.openxmlformats.org/officeDocument/2006/relationships/tags" Target="../tags/tag555.xml"/><Relationship Id="rId117" Type="http://schemas.openxmlformats.org/officeDocument/2006/relationships/tags" Target="../tags/tag554.xml"/><Relationship Id="rId116" Type="http://schemas.openxmlformats.org/officeDocument/2006/relationships/tags" Target="../tags/tag553.xml"/><Relationship Id="rId115" Type="http://schemas.openxmlformats.org/officeDocument/2006/relationships/tags" Target="../tags/tag552.xml"/><Relationship Id="rId114" Type="http://schemas.openxmlformats.org/officeDocument/2006/relationships/tags" Target="../tags/tag551.xml"/><Relationship Id="rId113" Type="http://schemas.openxmlformats.org/officeDocument/2006/relationships/tags" Target="../tags/tag550.xml"/><Relationship Id="rId112" Type="http://schemas.openxmlformats.org/officeDocument/2006/relationships/tags" Target="../tags/tag549.xml"/><Relationship Id="rId111" Type="http://schemas.openxmlformats.org/officeDocument/2006/relationships/tags" Target="../tags/tag548.xml"/><Relationship Id="rId110" Type="http://schemas.openxmlformats.org/officeDocument/2006/relationships/tags" Target="../tags/tag547.xml"/><Relationship Id="rId11" Type="http://schemas.openxmlformats.org/officeDocument/2006/relationships/tags" Target="../tags/tag448.xml"/><Relationship Id="rId109" Type="http://schemas.openxmlformats.org/officeDocument/2006/relationships/tags" Target="../tags/tag546.xml"/><Relationship Id="rId108" Type="http://schemas.openxmlformats.org/officeDocument/2006/relationships/tags" Target="../tags/tag545.xml"/><Relationship Id="rId107" Type="http://schemas.openxmlformats.org/officeDocument/2006/relationships/tags" Target="../tags/tag544.xml"/><Relationship Id="rId106" Type="http://schemas.openxmlformats.org/officeDocument/2006/relationships/tags" Target="../tags/tag543.xml"/><Relationship Id="rId105" Type="http://schemas.openxmlformats.org/officeDocument/2006/relationships/tags" Target="../tags/tag542.xml"/><Relationship Id="rId104" Type="http://schemas.openxmlformats.org/officeDocument/2006/relationships/tags" Target="../tags/tag541.xml"/><Relationship Id="rId103" Type="http://schemas.openxmlformats.org/officeDocument/2006/relationships/tags" Target="../tags/tag540.xml"/><Relationship Id="rId102" Type="http://schemas.openxmlformats.org/officeDocument/2006/relationships/tags" Target="../tags/tag539.xml"/><Relationship Id="rId101" Type="http://schemas.openxmlformats.org/officeDocument/2006/relationships/tags" Target="../tags/tag538.xml"/><Relationship Id="rId100" Type="http://schemas.openxmlformats.org/officeDocument/2006/relationships/tags" Target="../tags/tag537.xml"/><Relationship Id="rId10" Type="http://schemas.openxmlformats.org/officeDocument/2006/relationships/image" Target="../media/image31.jpeg"/><Relationship Id="rId1" Type="http://schemas.openxmlformats.org/officeDocument/2006/relationships/tags" Target="../tags/tag44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584.xml"/><Relationship Id="rId8" Type="http://schemas.openxmlformats.org/officeDocument/2006/relationships/tags" Target="../tags/tag583.xml"/><Relationship Id="rId7" Type="http://schemas.openxmlformats.org/officeDocument/2006/relationships/tags" Target="../tags/tag582.xml"/><Relationship Id="rId6" Type="http://schemas.openxmlformats.org/officeDocument/2006/relationships/tags" Target="../tags/tag581.xml"/><Relationship Id="rId5" Type="http://schemas.openxmlformats.org/officeDocument/2006/relationships/tags" Target="../tags/tag580.xml"/><Relationship Id="rId4" Type="http://schemas.openxmlformats.org/officeDocument/2006/relationships/image" Target="../media/image2.png"/><Relationship Id="rId3" Type="http://schemas.openxmlformats.org/officeDocument/2006/relationships/tags" Target="../tags/tag579.xml"/><Relationship Id="rId2" Type="http://schemas.openxmlformats.org/officeDocument/2006/relationships/image" Target="../media/image1.png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587.xml"/><Relationship Id="rId12" Type="http://schemas.openxmlformats.org/officeDocument/2006/relationships/tags" Target="../tags/tag586.xml"/><Relationship Id="rId11" Type="http://schemas.openxmlformats.org/officeDocument/2006/relationships/tags" Target="../tags/tag585.xml"/><Relationship Id="rId10" Type="http://schemas.openxmlformats.org/officeDocument/2006/relationships/image" Target="../media/image32.png"/><Relationship Id="rId1" Type="http://schemas.openxmlformats.org/officeDocument/2006/relationships/tags" Target="../tags/tag578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593.xml"/><Relationship Id="rId7" Type="http://schemas.openxmlformats.org/officeDocument/2006/relationships/tags" Target="../tags/tag592.xml"/><Relationship Id="rId6" Type="http://schemas.openxmlformats.org/officeDocument/2006/relationships/tags" Target="../tags/tag591.xml"/><Relationship Id="rId5" Type="http://schemas.openxmlformats.org/officeDocument/2006/relationships/tags" Target="../tags/tag590.xml"/><Relationship Id="rId4" Type="http://schemas.openxmlformats.org/officeDocument/2006/relationships/image" Target="../media/image2.png"/><Relationship Id="rId3" Type="http://schemas.openxmlformats.org/officeDocument/2006/relationships/tags" Target="../tags/tag589.xml"/><Relationship Id="rId2" Type="http://schemas.openxmlformats.org/officeDocument/2006/relationships/image" Target="../media/image1.png"/><Relationship Id="rId1" Type="http://schemas.openxmlformats.org/officeDocument/2006/relationships/tags" Target="../tags/tag588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600.xml"/><Relationship Id="rId8" Type="http://schemas.openxmlformats.org/officeDocument/2006/relationships/tags" Target="../tags/tag599.xml"/><Relationship Id="rId7" Type="http://schemas.openxmlformats.org/officeDocument/2006/relationships/tags" Target="../tags/tag598.xml"/><Relationship Id="rId6" Type="http://schemas.openxmlformats.org/officeDocument/2006/relationships/tags" Target="../tags/tag597.xml"/><Relationship Id="rId5" Type="http://schemas.openxmlformats.org/officeDocument/2006/relationships/tags" Target="../tags/tag596.xml"/><Relationship Id="rId4" Type="http://schemas.openxmlformats.org/officeDocument/2006/relationships/image" Target="../media/image2.png"/><Relationship Id="rId3" Type="http://schemas.openxmlformats.org/officeDocument/2006/relationships/tags" Target="../tags/tag595.xml"/><Relationship Id="rId25" Type="http://schemas.openxmlformats.org/officeDocument/2006/relationships/slideLayout" Target="../slideLayouts/slideLayout1.xml"/><Relationship Id="rId24" Type="http://schemas.openxmlformats.org/officeDocument/2006/relationships/tags" Target="../tags/tag610.xml"/><Relationship Id="rId23" Type="http://schemas.openxmlformats.org/officeDocument/2006/relationships/image" Target="../media/image37.png"/><Relationship Id="rId22" Type="http://schemas.openxmlformats.org/officeDocument/2006/relationships/tags" Target="../tags/tag609.xml"/><Relationship Id="rId21" Type="http://schemas.openxmlformats.org/officeDocument/2006/relationships/image" Target="../media/image36.png"/><Relationship Id="rId20" Type="http://schemas.openxmlformats.org/officeDocument/2006/relationships/tags" Target="../tags/tag608.xml"/><Relationship Id="rId2" Type="http://schemas.openxmlformats.org/officeDocument/2006/relationships/image" Target="../media/image1.png"/><Relationship Id="rId19" Type="http://schemas.openxmlformats.org/officeDocument/2006/relationships/tags" Target="../tags/tag607.xml"/><Relationship Id="rId18" Type="http://schemas.openxmlformats.org/officeDocument/2006/relationships/tags" Target="../tags/tag606.xml"/><Relationship Id="rId17" Type="http://schemas.openxmlformats.org/officeDocument/2006/relationships/tags" Target="../tags/tag605.xml"/><Relationship Id="rId16" Type="http://schemas.openxmlformats.org/officeDocument/2006/relationships/image" Target="../media/image35.png"/><Relationship Id="rId15" Type="http://schemas.openxmlformats.org/officeDocument/2006/relationships/tags" Target="../tags/tag604.xml"/><Relationship Id="rId14" Type="http://schemas.openxmlformats.org/officeDocument/2006/relationships/image" Target="../media/image34.png"/><Relationship Id="rId13" Type="http://schemas.openxmlformats.org/officeDocument/2006/relationships/tags" Target="../tags/tag603.xml"/><Relationship Id="rId12" Type="http://schemas.openxmlformats.org/officeDocument/2006/relationships/tags" Target="../tags/tag602.xml"/><Relationship Id="rId11" Type="http://schemas.openxmlformats.org/officeDocument/2006/relationships/tags" Target="../tags/tag601.xml"/><Relationship Id="rId10" Type="http://schemas.openxmlformats.org/officeDocument/2006/relationships/image" Target="../media/image33.png"/><Relationship Id="rId1" Type="http://schemas.openxmlformats.org/officeDocument/2006/relationships/tags" Target="../tags/tag59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19.xml"/><Relationship Id="rId20" Type="http://schemas.openxmlformats.org/officeDocument/2006/relationships/tags" Target="../tags/tag18.xml"/><Relationship Id="rId2" Type="http://schemas.openxmlformats.org/officeDocument/2006/relationships/image" Target="../media/image1.png"/><Relationship Id="rId19" Type="http://schemas.openxmlformats.org/officeDocument/2006/relationships/tags" Target="../tags/tag17.xml"/><Relationship Id="rId18" Type="http://schemas.openxmlformats.org/officeDocument/2006/relationships/tags" Target="../tags/tag16.xml"/><Relationship Id="rId17" Type="http://schemas.openxmlformats.org/officeDocument/2006/relationships/tags" Target="../tags/tag15.xml"/><Relationship Id="rId16" Type="http://schemas.openxmlformats.org/officeDocument/2006/relationships/tags" Target="../tags/tag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617.xml"/><Relationship Id="rId8" Type="http://schemas.openxmlformats.org/officeDocument/2006/relationships/tags" Target="../tags/tag616.xml"/><Relationship Id="rId7" Type="http://schemas.openxmlformats.org/officeDocument/2006/relationships/tags" Target="../tags/tag615.xml"/><Relationship Id="rId6" Type="http://schemas.openxmlformats.org/officeDocument/2006/relationships/tags" Target="../tags/tag614.xml"/><Relationship Id="rId5" Type="http://schemas.openxmlformats.org/officeDocument/2006/relationships/tags" Target="../tags/tag613.xml"/><Relationship Id="rId4" Type="http://schemas.openxmlformats.org/officeDocument/2006/relationships/image" Target="../media/image2.png"/><Relationship Id="rId3" Type="http://schemas.openxmlformats.org/officeDocument/2006/relationships/tags" Target="../tags/tag612.xml"/><Relationship Id="rId2" Type="http://schemas.openxmlformats.org/officeDocument/2006/relationships/image" Target="../media/image1.png"/><Relationship Id="rId12" Type="http://schemas.openxmlformats.org/officeDocument/2006/relationships/slideLayout" Target="../slideLayouts/slideLayout1.xml"/><Relationship Id="rId11" Type="http://schemas.openxmlformats.org/officeDocument/2006/relationships/hyperlink" Target="https://m.v.qq.com/z/msite/play-short/index.html?cid=&amp;vid=z30723cdv2d&amp;share_from=&amp;ptag=undefined" TargetMode="External"/><Relationship Id="rId10" Type="http://schemas.openxmlformats.org/officeDocument/2006/relationships/tags" Target="../tags/tag618.xml"/><Relationship Id="rId1" Type="http://schemas.openxmlformats.org/officeDocument/2006/relationships/tags" Target="../tags/tag611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625.xml"/><Relationship Id="rId8" Type="http://schemas.openxmlformats.org/officeDocument/2006/relationships/tags" Target="../tags/tag624.xml"/><Relationship Id="rId7" Type="http://schemas.openxmlformats.org/officeDocument/2006/relationships/tags" Target="../tags/tag623.xml"/><Relationship Id="rId6" Type="http://schemas.openxmlformats.org/officeDocument/2006/relationships/tags" Target="../tags/tag622.xml"/><Relationship Id="rId5" Type="http://schemas.openxmlformats.org/officeDocument/2006/relationships/tags" Target="../tags/tag621.xml"/><Relationship Id="rId4" Type="http://schemas.openxmlformats.org/officeDocument/2006/relationships/image" Target="../media/image2.png"/><Relationship Id="rId3" Type="http://schemas.openxmlformats.org/officeDocument/2006/relationships/tags" Target="../tags/tag620.xml"/><Relationship Id="rId2" Type="http://schemas.openxmlformats.org/officeDocument/2006/relationships/image" Target="../media/image1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38.png"/><Relationship Id="rId1" Type="http://schemas.openxmlformats.org/officeDocument/2006/relationships/tags" Target="../tags/tag619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632.xml"/><Relationship Id="rId8" Type="http://schemas.openxmlformats.org/officeDocument/2006/relationships/tags" Target="../tags/tag631.xml"/><Relationship Id="rId7" Type="http://schemas.openxmlformats.org/officeDocument/2006/relationships/tags" Target="../tags/tag630.xml"/><Relationship Id="rId6" Type="http://schemas.openxmlformats.org/officeDocument/2006/relationships/tags" Target="../tags/tag629.xml"/><Relationship Id="rId5" Type="http://schemas.openxmlformats.org/officeDocument/2006/relationships/tags" Target="../tags/tag628.xml"/><Relationship Id="rId4" Type="http://schemas.openxmlformats.org/officeDocument/2006/relationships/image" Target="../media/image2.png"/><Relationship Id="rId3" Type="http://schemas.openxmlformats.org/officeDocument/2006/relationships/tags" Target="../tags/tag627.xml"/><Relationship Id="rId2" Type="http://schemas.openxmlformats.org/officeDocument/2006/relationships/image" Target="../media/image1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40.png"/><Relationship Id="rId12" Type="http://schemas.openxmlformats.org/officeDocument/2006/relationships/tags" Target="../tags/tag634.xml"/><Relationship Id="rId11" Type="http://schemas.openxmlformats.org/officeDocument/2006/relationships/tags" Target="../tags/tag633.xml"/><Relationship Id="rId10" Type="http://schemas.openxmlformats.org/officeDocument/2006/relationships/image" Target="../media/image39.png"/><Relationship Id="rId1" Type="http://schemas.openxmlformats.org/officeDocument/2006/relationships/tags" Target="../tags/tag626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641.xml"/><Relationship Id="rId8" Type="http://schemas.openxmlformats.org/officeDocument/2006/relationships/tags" Target="../tags/tag640.xml"/><Relationship Id="rId7" Type="http://schemas.openxmlformats.org/officeDocument/2006/relationships/tags" Target="../tags/tag639.xml"/><Relationship Id="rId6" Type="http://schemas.openxmlformats.org/officeDocument/2006/relationships/tags" Target="../tags/tag638.xml"/><Relationship Id="rId5" Type="http://schemas.openxmlformats.org/officeDocument/2006/relationships/tags" Target="../tags/tag637.xml"/><Relationship Id="rId4" Type="http://schemas.openxmlformats.org/officeDocument/2006/relationships/image" Target="../media/image2.png"/><Relationship Id="rId3" Type="http://schemas.openxmlformats.org/officeDocument/2006/relationships/tags" Target="../tags/tag636.xml"/><Relationship Id="rId2" Type="http://schemas.openxmlformats.org/officeDocument/2006/relationships/image" Target="../media/image1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41.png"/><Relationship Id="rId10" Type="http://schemas.openxmlformats.org/officeDocument/2006/relationships/tags" Target="../tags/tag642.xml"/><Relationship Id="rId1" Type="http://schemas.openxmlformats.org/officeDocument/2006/relationships/tags" Target="../tags/tag635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649.xml"/><Relationship Id="rId8" Type="http://schemas.openxmlformats.org/officeDocument/2006/relationships/tags" Target="../tags/tag648.xml"/><Relationship Id="rId7" Type="http://schemas.openxmlformats.org/officeDocument/2006/relationships/tags" Target="../tags/tag647.xml"/><Relationship Id="rId6" Type="http://schemas.openxmlformats.org/officeDocument/2006/relationships/tags" Target="../tags/tag646.xml"/><Relationship Id="rId5" Type="http://schemas.openxmlformats.org/officeDocument/2006/relationships/tags" Target="../tags/tag645.xml"/><Relationship Id="rId4" Type="http://schemas.openxmlformats.org/officeDocument/2006/relationships/image" Target="../media/image2.png"/><Relationship Id="rId3" Type="http://schemas.openxmlformats.org/officeDocument/2006/relationships/tags" Target="../tags/tag644.xml"/><Relationship Id="rId23" Type="http://schemas.openxmlformats.org/officeDocument/2006/relationships/slideLayout" Target="../slideLayouts/slideLayout1.xml"/><Relationship Id="rId22" Type="http://schemas.openxmlformats.org/officeDocument/2006/relationships/tags" Target="../tags/tag658.xml"/><Relationship Id="rId21" Type="http://schemas.openxmlformats.org/officeDocument/2006/relationships/tags" Target="../tags/tag657.xml"/><Relationship Id="rId20" Type="http://schemas.openxmlformats.org/officeDocument/2006/relationships/image" Target="../media/image45.png"/><Relationship Id="rId2" Type="http://schemas.openxmlformats.org/officeDocument/2006/relationships/image" Target="../media/image1.png"/><Relationship Id="rId19" Type="http://schemas.openxmlformats.org/officeDocument/2006/relationships/tags" Target="../tags/tag656.xml"/><Relationship Id="rId18" Type="http://schemas.openxmlformats.org/officeDocument/2006/relationships/image" Target="../media/image44.png"/><Relationship Id="rId17" Type="http://schemas.openxmlformats.org/officeDocument/2006/relationships/tags" Target="../tags/tag655.xml"/><Relationship Id="rId16" Type="http://schemas.openxmlformats.org/officeDocument/2006/relationships/image" Target="../media/image43.png"/><Relationship Id="rId15" Type="http://schemas.openxmlformats.org/officeDocument/2006/relationships/tags" Target="../tags/tag654.xml"/><Relationship Id="rId14" Type="http://schemas.openxmlformats.org/officeDocument/2006/relationships/tags" Target="../tags/tag653.xml"/><Relationship Id="rId13" Type="http://schemas.openxmlformats.org/officeDocument/2006/relationships/tags" Target="../tags/tag652.xml"/><Relationship Id="rId12" Type="http://schemas.openxmlformats.org/officeDocument/2006/relationships/tags" Target="../tags/tag651.xml"/><Relationship Id="rId11" Type="http://schemas.openxmlformats.org/officeDocument/2006/relationships/tags" Target="../tags/tag650.xml"/><Relationship Id="rId10" Type="http://schemas.openxmlformats.org/officeDocument/2006/relationships/image" Target="../media/image42.png"/><Relationship Id="rId1" Type="http://schemas.openxmlformats.org/officeDocument/2006/relationships/tags" Target="../tags/tag643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665.xml"/><Relationship Id="rId8" Type="http://schemas.openxmlformats.org/officeDocument/2006/relationships/tags" Target="../tags/tag664.xml"/><Relationship Id="rId7" Type="http://schemas.openxmlformats.org/officeDocument/2006/relationships/tags" Target="../tags/tag663.xml"/><Relationship Id="rId6" Type="http://schemas.openxmlformats.org/officeDocument/2006/relationships/tags" Target="../tags/tag662.xml"/><Relationship Id="rId5" Type="http://schemas.openxmlformats.org/officeDocument/2006/relationships/tags" Target="../tags/tag661.xml"/><Relationship Id="rId4" Type="http://schemas.openxmlformats.org/officeDocument/2006/relationships/image" Target="../media/image2.png"/><Relationship Id="rId32" Type="http://schemas.openxmlformats.org/officeDocument/2006/relationships/slideLayout" Target="../slideLayouts/slideLayout1.xml"/><Relationship Id="rId31" Type="http://schemas.openxmlformats.org/officeDocument/2006/relationships/tags" Target="../tags/tag681.xml"/><Relationship Id="rId30" Type="http://schemas.openxmlformats.org/officeDocument/2006/relationships/tags" Target="../tags/tag680.xml"/><Relationship Id="rId3" Type="http://schemas.openxmlformats.org/officeDocument/2006/relationships/tags" Target="../tags/tag660.xml"/><Relationship Id="rId29" Type="http://schemas.openxmlformats.org/officeDocument/2006/relationships/tags" Target="../tags/tag679.xml"/><Relationship Id="rId28" Type="http://schemas.openxmlformats.org/officeDocument/2006/relationships/tags" Target="../tags/tag678.xml"/><Relationship Id="rId27" Type="http://schemas.openxmlformats.org/officeDocument/2006/relationships/tags" Target="../tags/tag677.xml"/><Relationship Id="rId26" Type="http://schemas.openxmlformats.org/officeDocument/2006/relationships/tags" Target="../tags/tag676.xml"/><Relationship Id="rId25" Type="http://schemas.openxmlformats.org/officeDocument/2006/relationships/tags" Target="../tags/tag675.xml"/><Relationship Id="rId24" Type="http://schemas.openxmlformats.org/officeDocument/2006/relationships/tags" Target="../tags/tag674.xml"/><Relationship Id="rId23" Type="http://schemas.openxmlformats.org/officeDocument/2006/relationships/tags" Target="../tags/tag673.xml"/><Relationship Id="rId22" Type="http://schemas.openxmlformats.org/officeDocument/2006/relationships/tags" Target="../tags/tag672.xml"/><Relationship Id="rId21" Type="http://schemas.openxmlformats.org/officeDocument/2006/relationships/tags" Target="../tags/tag671.xml"/><Relationship Id="rId20" Type="http://schemas.openxmlformats.org/officeDocument/2006/relationships/image" Target="../media/image51.png"/><Relationship Id="rId2" Type="http://schemas.openxmlformats.org/officeDocument/2006/relationships/image" Target="../media/image1.png"/><Relationship Id="rId19" Type="http://schemas.openxmlformats.org/officeDocument/2006/relationships/tags" Target="../tags/tag670.xml"/><Relationship Id="rId18" Type="http://schemas.openxmlformats.org/officeDocument/2006/relationships/image" Target="../media/image50.png"/><Relationship Id="rId17" Type="http://schemas.openxmlformats.org/officeDocument/2006/relationships/tags" Target="../tags/tag669.xml"/><Relationship Id="rId16" Type="http://schemas.openxmlformats.org/officeDocument/2006/relationships/image" Target="../media/image49.png"/><Relationship Id="rId15" Type="http://schemas.openxmlformats.org/officeDocument/2006/relationships/tags" Target="../tags/tag668.xml"/><Relationship Id="rId14" Type="http://schemas.openxmlformats.org/officeDocument/2006/relationships/image" Target="../media/image48.png"/><Relationship Id="rId13" Type="http://schemas.openxmlformats.org/officeDocument/2006/relationships/tags" Target="../tags/tag667.xml"/><Relationship Id="rId12" Type="http://schemas.openxmlformats.org/officeDocument/2006/relationships/image" Target="../media/image47.png"/><Relationship Id="rId11" Type="http://schemas.openxmlformats.org/officeDocument/2006/relationships/tags" Target="../tags/tag666.xml"/><Relationship Id="rId10" Type="http://schemas.openxmlformats.org/officeDocument/2006/relationships/image" Target="../media/image46.jpeg"/><Relationship Id="rId1" Type="http://schemas.openxmlformats.org/officeDocument/2006/relationships/tags" Target="../tags/tag659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688.xml"/><Relationship Id="rId8" Type="http://schemas.openxmlformats.org/officeDocument/2006/relationships/tags" Target="../tags/tag687.xml"/><Relationship Id="rId7" Type="http://schemas.openxmlformats.org/officeDocument/2006/relationships/tags" Target="../tags/tag686.xml"/><Relationship Id="rId6" Type="http://schemas.openxmlformats.org/officeDocument/2006/relationships/tags" Target="../tags/tag685.xml"/><Relationship Id="rId5" Type="http://schemas.openxmlformats.org/officeDocument/2006/relationships/tags" Target="../tags/tag684.xml"/><Relationship Id="rId4" Type="http://schemas.openxmlformats.org/officeDocument/2006/relationships/image" Target="../media/image2.png"/><Relationship Id="rId3" Type="http://schemas.openxmlformats.org/officeDocument/2006/relationships/tags" Target="../tags/tag683.xml"/><Relationship Id="rId2" Type="http://schemas.openxmlformats.org/officeDocument/2006/relationships/image" Target="../media/image1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52.GIF"/><Relationship Id="rId12" Type="http://schemas.openxmlformats.org/officeDocument/2006/relationships/tags" Target="../tags/tag690.xml"/><Relationship Id="rId11" Type="http://schemas.openxmlformats.org/officeDocument/2006/relationships/hyperlink" Target="https://v.qq.com/x/page/z0797mq9ada.html" TargetMode="External"/><Relationship Id="rId10" Type="http://schemas.openxmlformats.org/officeDocument/2006/relationships/tags" Target="../tags/tag689.xml"/><Relationship Id="rId1" Type="http://schemas.openxmlformats.org/officeDocument/2006/relationships/tags" Target="../tags/tag68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697.xml"/><Relationship Id="rId8" Type="http://schemas.openxmlformats.org/officeDocument/2006/relationships/tags" Target="../tags/tag696.xml"/><Relationship Id="rId7" Type="http://schemas.openxmlformats.org/officeDocument/2006/relationships/tags" Target="../tags/tag695.xml"/><Relationship Id="rId6" Type="http://schemas.openxmlformats.org/officeDocument/2006/relationships/tags" Target="../tags/tag694.xml"/><Relationship Id="rId5" Type="http://schemas.openxmlformats.org/officeDocument/2006/relationships/tags" Target="../tags/tag693.xml"/><Relationship Id="rId4" Type="http://schemas.openxmlformats.org/officeDocument/2006/relationships/image" Target="../media/image2.png"/><Relationship Id="rId3" Type="http://schemas.openxmlformats.org/officeDocument/2006/relationships/tags" Target="../tags/tag692.xml"/><Relationship Id="rId2" Type="http://schemas.openxmlformats.org/officeDocument/2006/relationships/image" Target="../media/image1.png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701.xml"/><Relationship Id="rId12" Type="http://schemas.openxmlformats.org/officeDocument/2006/relationships/tags" Target="../tags/tag700.xml"/><Relationship Id="rId11" Type="http://schemas.openxmlformats.org/officeDocument/2006/relationships/tags" Target="../tags/tag699.xml"/><Relationship Id="rId10" Type="http://schemas.openxmlformats.org/officeDocument/2006/relationships/tags" Target="../tags/tag698.xml"/><Relationship Id="rId1" Type="http://schemas.openxmlformats.org/officeDocument/2006/relationships/tags" Target="../tags/tag691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708.xml"/><Relationship Id="rId8" Type="http://schemas.openxmlformats.org/officeDocument/2006/relationships/tags" Target="../tags/tag707.xml"/><Relationship Id="rId7" Type="http://schemas.openxmlformats.org/officeDocument/2006/relationships/tags" Target="../tags/tag706.xml"/><Relationship Id="rId6" Type="http://schemas.openxmlformats.org/officeDocument/2006/relationships/tags" Target="../tags/tag705.xml"/><Relationship Id="rId5" Type="http://schemas.openxmlformats.org/officeDocument/2006/relationships/tags" Target="../tags/tag704.xml"/><Relationship Id="rId4" Type="http://schemas.openxmlformats.org/officeDocument/2006/relationships/image" Target="../media/image2.png"/><Relationship Id="rId3" Type="http://schemas.openxmlformats.org/officeDocument/2006/relationships/tags" Target="../tags/tag703.xml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702.xml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tags" Target="../tags/tag711.xml"/><Relationship Id="rId3" Type="http://schemas.openxmlformats.org/officeDocument/2006/relationships/tags" Target="../tags/tag710.xml"/><Relationship Id="rId2" Type="http://schemas.openxmlformats.org/officeDocument/2006/relationships/image" Target="../media/image2.png"/><Relationship Id="rId1" Type="http://schemas.openxmlformats.org/officeDocument/2006/relationships/tags" Target="../tags/tag709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image" Target="../media/image2.png"/><Relationship Id="rId3" Type="http://schemas.openxmlformats.org/officeDocument/2006/relationships/tags" Target="../tags/tag21.xml"/><Relationship Id="rId2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3.wmf"/><Relationship Id="rId10" Type="http://schemas.openxmlformats.org/officeDocument/2006/relationships/tags" Target="../tags/tag27.xml"/><Relationship Id="rId1" Type="http://schemas.openxmlformats.org/officeDocument/2006/relationships/tags" Target="../tags/tag2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image" Target="../media/image2.png"/><Relationship Id="rId3" Type="http://schemas.openxmlformats.org/officeDocument/2006/relationships/tags" Target="../tags/tag29.xml"/><Relationship Id="rId2" Type="http://schemas.openxmlformats.org/officeDocument/2006/relationships/image" Target="../media/image1.png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image" Target="../media/image4.png"/><Relationship Id="rId1" Type="http://schemas.openxmlformats.org/officeDocument/2006/relationships/tags" Target="../tags/tag2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image" Target="../media/image2.png"/><Relationship Id="rId3" Type="http://schemas.openxmlformats.org/officeDocument/2006/relationships/tags" Target="../tags/tag38.xml"/><Relationship Id="rId2" Type="http://schemas.openxmlformats.org/officeDocument/2006/relationships/image" Target="../media/image1.png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44.xml"/><Relationship Id="rId10" Type="http://schemas.openxmlformats.org/officeDocument/2006/relationships/image" Target="../media/image5.png"/><Relationship Id="rId1" Type="http://schemas.openxmlformats.org/officeDocument/2006/relationships/tags" Target="../tags/tag3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5" Type="http://schemas.openxmlformats.org/officeDocument/2006/relationships/slideLayout" Target="../slideLayouts/slideLayout1.xml"/><Relationship Id="rId44" Type="http://schemas.openxmlformats.org/officeDocument/2006/relationships/tags" Target="../tags/tag75.xml"/><Relationship Id="rId43" Type="http://schemas.openxmlformats.org/officeDocument/2006/relationships/image" Target="../media/image16.png"/><Relationship Id="rId42" Type="http://schemas.openxmlformats.org/officeDocument/2006/relationships/tags" Target="../tags/tag74.xml"/><Relationship Id="rId41" Type="http://schemas.openxmlformats.org/officeDocument/2006/relationships/image" Target="../media/image15.png"/><Relationship Id="rId40" Type="http://schemas.openxmlformats.org/officeDocument/2006/relationships/tags" Target="../tags/tag73.xml"/><Relationship Id="rId4" Type="http://schemas.openxmlformats.org/officeDocument/2006/relationships/image" Target="../media/image2.png"/><Relationship Id="rId39" Type="http://schemas.openxmlformats.org/officeDocument/2006/relationships/tags" Target="../tags/tag72.xml"/><Relationship Id="rId38" Type="http://schemas.openxmlformats.org/officeDocument/2006/relationships/image" Target="../media/image14.png"/><Relationship Id="rId37" Type="http://schemas.openxmlformats.org/officeDocument/2006/relationships/tags" Target="../tags/tag71.xml"/><Relationship Id="rId36" Type="http://schemas.openxmlformats.org/officeDocument/2006/relationships/tags" Target="../tags/tag70.xml"/><Relationship Id="rId35" Type="http://schemas.openxmlformats.org/officeDocument/2006/relationships/tags" Target="../tags/tag69.xml"/><Relationship Id="rId34" Type="http://schemas.openxmlformats.org/officeDocument/2006/relationships/tags" Target="../tags/tag68.xml"/><Relationship Id="rId33" Type="http://schemas.openxmlformats.org/officeDocument/2006/relationships/tags" Target="../tags/tag67.xml"/><Relationship Id="rId32" Type="http://schemas.openxmlformats.org/officeDocument/2006/relationships/tags" Target="../tags/tag66.xml"/><Relationship Id="rId31" Type="http://schemas.openxmlformats.org/officeDocument/2006/relationships/tags" Target="../tags/tag65.xml"/><Relationship Id="rId30" Type="http://schemas.openxmlformats.org/officeDocument/2006/relationships/tags" Target="../tags/tag64.xml"/><Relationship Id="rId3" Type="http://schemas.openxmlformats.org/officeDocument/2006/relationships/tags" Target="../tags/tag46.xml"/><Relationship Id="rId29" Type="http://schemas.openxmlformats.org/officeDocument/2006/relationships/tags" Target="../tags/tag63.xml"/><Relationship Id="rId28" Type="http://schemas.openxmlformats.org/officeDocument/2006/relationships/tags" Target="../tags/tag62.xml"/><Relationship Id="rId27" Type="http://schemas.openxmlformats.org/officeDocument/2006/relationships/tags" Target="../tags/tag61.xml"/><Relationship Id="rId26" Type="http://schemas.openxmlformats.org/officeDocument/2006/relationships/image" Target="../media/image13.png"/><Relationship Id="rId25" Type="http://schemas.openxmlformats.org/officeDocument/2006/relationships/tags" Target="../tags/tag60.xml"/><Relationship Id="rId24" Type="http://schemas.openxmlformats.org/officeDocument/2006/relationships/image" Target="../media/image12.png"/><Relationship Id="rId23" Type="http://schemas.openxmlformats.org/officeDocument/2006/relationships/tags" Target="../tags/tag59.xml"/><Relationship Id="rId22" Type="http://schemas.openxmlformats.org/officeDocument/2006/relationships/image" Target="../media/image11.jpeg"/><Relationship Id="rId21" Type="http://schemas.openxmlformats.org/officeDocument/2006/relationships/tags" Target="../tags/tag58.xml"/><Relationship Id="rId20" Type="http://schemas.openxmlformats.org/officeDocument/2006/relationships/tags" Target="../tags/tag57.xml"/><Relationship Id="rId2" Type="http://schemas.openxmlformats.org/officeDocument/2006/relationships/image" Target="../media/image1.png"/><Relationship Id="rId19" Type="http://schemas.openxmlformats.org/officeDocument/2006/relationships/image" Target="../media/image10.jpeg"/><Relationship Id="rId18" Type="http://schemas.openxmlformats.org/officeDocument/2006/relationships/tags" Target="../tags/tag56.xml"/><Relationship Id="rId17" Type="http://schemas.openxmlformats.org/officeDocument/2006/relationships/image" Target="../media/image9.png"/><Relationship Id="rId16" Type="http://schemas.openxmlformats.org/officeDocument/2006/relationships/tags" Target="../tags/tag55.xml"/><Relationship Id="rId15" Type="http://schemas.openxmlformats.org/officeDocument/2006/relationships/tags" Target="../tags/tag54.xml"/><Relationship Id="rId14" Type="http://schemas.openxmlformats.org/officeDocument/2006/relationships/image" Target="../media/image8.png"/><Relationship Id="rId13" Type="http://schemas.openxmlformats.org/officeDocument/2006/relationships/tags" Target="../tags/tag53.xml"/><Relationship Id="rId12" Type="http://schemas.openxmlformats.org/officeDocument/2006/relationships/image" Target="../media/image7.png"/><Relationship Id="rId11" Type="http://schemas.openxmlformats.org/officeDocument/2006/relationships/tags" Target="../tags/tag52.xml"/><Relationship Id="rId10" Type="http://schemas.openxmlformats.org/officeDocument/2006/relationships/image" Target="../media/image6.png"/><Relationship Id="rId1" Type="http://schemas.openxmlformats.org/officeDocument/2006/relationships/tags" Target="../tags/tag4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image" Target="../media/image2.png"/><Relationship Id="rId3" Type="http://schemas.openxmlformats.org/officeDocument/2006/relationships/tags" Target="../tags/tag77.xml"/><Relationship Id="rId2" Type="http://schemas.openxmlformats.org/officeDocument/2006/relationships/image" Target="../media/image1.png"/><Relationship Id="rId17" Type="http://schemas.openxmlformats.org/officeDocument/2006/relationships/slideLayout" Target="../slideLayouts/slideLayout1.xml"/><Relationship Id="rId16" Type="http://schemas.openxmlformats.org/officeDocument/2006/relationships/image" Target="../media/image18.png"/><Relationship Id="rId15" Type="http://schemas.openxmlformats.org/officeDocument/2006/relationships/tags" Target="../tags/tag87.xml"/><Relationship Id="rId14" Type="http://schemas.openxmlformats.org/officeDocument/2006/relationships/image" Target="../media/image17.png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tags" Target="../tags/tag7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94.xml"/><Relationship Id="rId8" Type="http://schemas.openxmlformats.org/officeDocument/2006/relationships/tags" Target="../tags/tag93.xml"/><Relationship Id="rId7" Type="http://schemas.openxmlformats.org/officeDocument/2006/relationships/tags" Target="../tags/tag92.xml"/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image" Target="../media/image2.png"/><Relationship Id="rId3" Type="http://schemas.openxmlformats.org/officeDocument/2006/relationships/tags" Target="../tags/tag89.xml"/><Relationship Id="rId2" Type="http://schemas.openxmlformats.org/officeDocument/2006/relationships/image" Target="../media/image1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19.png"/><Relationship Id="rId13" Type="http://schemas.openxmlformats.org/officeDocument/2006/relationships/tags" Target="../tags/tag98.xml"/><Relationship Id="rId12" Type="http://schemas.openxmlformats.org/officeDocument/2006/relationships/tags" Target="../tags/tag97.xml"/><Relationship Id="rId11" Type="http://schemas.openxmlformats.org/officeDocument/2006/relationships/tags" Target="../tags/tag96.xml"/><Relationship Id="rId10" Type="http://schemas.openxmlformats.org/officeDocument/2006/relationships/tags" Target="../tags/tag95.xml"/><Relationship Id="rId1" Type="http://schemas.openxmlformats.org/officeDocument/2006/relationships/tags" Target="../tags/tag88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04.xml"/><Relationship Id="rId7" Type="http://schemas.openxmlformats.org/officeDocument/2006/relationships/tags" Target="../tags/tag103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image" Target="../media/image2.png"/><Relationship Id="rId3" Type="http://schemas.openxmlformats.org/officeDocument/2006/relationships/tags" Target="../tags/tag100.xml"/><Relationship Id="rId2" Type="http://schemas.openxmlformats.org/officeDocument/2006/relationships/image" Target="../media/image1.png"/><Relationship Id="rId1" Type="http://schemas.openxmlformats.org/officeDocument/2006/relationships/tags" Target="../tags/tag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157480" y="2711450"/>
            <a:ext cx="12059920" cy="781050"/>
          </a:xfrm>
          <a:prstGeom prst="rect">
            <a:avLst/>
          </a:prstGeom>
          <a:solidFill>
            <a:schemeClr val="accent3">
              <a:lumMod val="50000"/>
              <a:alpha val="95000"/>
            </a:schemeClr>
          </a:solidFill>
          <a:ln w="9525">
            <a:noFill/>
          </a:ln>
        </p:spPr>
        <p:txBody>
          <a:bodyPr>
            <a:noAutofit/>
          </a:bodyPr>
          <a:lstStyle/>
          <a:p>
            <a:pPr algn="ctr" fontAlgn="auto"/>
            <a:r>
              <a:rPr lang="zh-CN" altLang="en-US" sz="4400" noProof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造字工房力黑（非商用）常规体" pitchFamily="50" charset="-122"/>
                <a:ea typeface="造字工房力黑（非商用）常规体" pitchFamily="50" charset="-122"/>
              </a:rPr>
              <a:t>高通量测序技术</a:t>
            </a:r>
            <a:r>
              <a:rPr lang="zh-CN" altLang="en-US" sz="4400" noProof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造字工房力黑（非商用）常规体" pitchFamily="50" charset="-122"/>
                <a:ea typeface="造字工房力黑（非商用）常规体" pitchFamily="50" charset="-122"/>
              </a:rPr>
              <a:t>原理培训</a:t>
            </a:r>
            <a:endParaRPr lang="zh-CN" altLang="en-US" sz="4400" noProof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造字工房力黑（非商用）常规体" pitchFamily="50" charset="-122"/>
              <a:ea typeface="造字工房力黑（非商用）常规体" pitchFamily="5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99110" y="4203700"/>
            <a:ext cx="11350625" cy="18148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 fontAlgn="auto"/>
            <a:r>
              <a:rPr lang="zh-CN" altLang="en-US" sz="28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生信</a:t>
            </a:r>
            <a:r>
              <a:rPr lang="zh-CN" altLang="en-US" sz="28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帮</a:t>
            </a:r>
            <a:endParaRPr lang="zh-CN" altLang="en-US" sz="2800" b="1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 fontAlgn="auto"/>
            <a:r>
              <a:rPr lang="zh-CN" altLang="en-US" sz="28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云南农业大学</a:t>
            </a:r>
            <a:endParaRPr lang="zh-CN" altLang="en-US" sz="2800" b="1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 fontAlgn="auto"/>
            <a:r>
              <a:rPr lang="zh-CN" altLang="en-US" sz="28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rPr>
              <a:t>云南省生物大数据重点实验室</a:t>
            </a:r>
            <a:endParaRPr lang="zh-CN" altLang="en-US" sz="28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ctr" fontAlgn="auto"/>
            <a:r>
              <a:rPr lang="en-US" altLang="zh-CN" sz="28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2023</a:t>
            </a:r>
            <a:r>
              <a:rPr lang="zh-CN" altLang="en-US" sz="28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年</a:t>
            </a:r>
            <a:r>
              <a:rPr lang="en-US" altLang="zh-CN" sz="28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7</a:t>
            </a:r>
            <a:r>
              <a:rPr lang="zh-CN" altLang="en-US" sz="28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月</a:t>
            </a:r>
            <a:r>
              <a:rPr lang="en-US" altLang="zh-CN" sz="28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16</a:t>
            </a:r>
            <a:r>
              <a:rPr lang="zh-CN" altLang="en-US" sz="28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日</a:t>
            </a:r>
            <a:endParaRPr lang="zh-CN" altLang="en-US" sz="2800" b="1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第二代测序技术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24577" name="Rounded Rectangle 18"/>
          <p:cNvSpPr/>
          <p:nvPr>
            <p:custDataLst>
              <p:tags r:id="rId9"/>
            </p:custDataLst>
          </p:nvPr>
        </p:nvSpPr>
        <p:spPr>
          <a:xfrm>
            <a:off x="1824355" y="3111500"/>
            <a:ext cx="8693785" cy="828675"/>
          </a:xfrm>
          <a:prstGeom prst="roundRect">
            <a:avLst>
              <a:gd name="adj" fmla="val 4875"/>
            </a:avLst>
          </a:prstGeom>
          <a:solidFill>
            <a:srgbClr val="B9C980">
              <a:alpha val="50195"/>
            </a:srgbClr>
          </a:solidFill>
          <a:ln w="19050" cap="flat" cmpd="sng">
            <a:solidFill>
              <a:srgbClr val="B9C98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397" tIns="45699" rIns="91397" bIns="45699" anchor="t" anchorCtr="0"/>
          <a:p>
            <a:pPr algn="ctr"/>
            <a:endParaRPr lang="en-GB" altLang="zh-CN" b="1" dirty="0">
              <a:solidFill>
                <a:schemeClr val="bg1"/>
              </a:solidFill>
              <a:latin typeface="Calibri" panose="020F0502020204030204" charset="0"/>
              <a:ea typeface="宋体" panose="02010600030101010101" pitchFamily="2" charset="-122"/>
              <a:sym typeface="Gill Sans"/>
            </a:endParaRPr>
          </a:p>
        </p:txBody>
      </p:sp>
      <p:sp>
        <p:nvSpPr>
          <p:cNvPr id="24578" name="Rounded Rectangle 33"/>
          <p:cNvSpPr/>
          <p:nvPr>
            <p:custDataLst>
              <p:tags r:id="rId10"/>
            </p:custDataLst>
          </p:nvPr>
        </p:nvSpPr>
        <p:spPr>
          <a:xfrm>
            <a:off x="1822450" y="3256280"/>
            <a:ext cx="2679700" cy="645795"/>
          </a:xfrm>
          <a:prstGeom prst="roundRect">
            <a:avLst>
              <a:gd name="adj" fmla="val 4875"/>
            </a:avLst>
          </a:prstGeom>
          <a:solidFill>
            <a:schemeClr val="bg1"/>
          </a:solidFill>
          <a:ln w="19050" cap="flat" cmpd="sng">
            <a:solidFill>
              <a:srgbClr val="B9C98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397" tIns="45699" rIns="91397" bIns="45699" anchor="t" anchorCtr="0"/>
          <a:p>
            <a:pPr defTabSz="643255"/>
            <a:r>
              <a:rPr lang="zh-CN" altLang="en-US" sz="1600" b="1" dirty="0">
                <a:solidFill>
                  <a:srgbClr val="B9C980"/>
                </a:solidFill>
                <a:latin typeface="Calibri" panose="020F0502020204030204" charset="0"/>
                <a:ea typeface="宋体" panose="02010600030101010101" pitchFamily="2" charset="-122"/>
                <a:sym typeface="Gill Sans"/>
              </a:rPr>
              <a:t>  制备芯片</a:t>
            </a:r>
            <a:endParaRPr lang="en-US" altLang="zh-CN" sz="1600" b="1" dirty="0">
              <a:solidFill>
                <a:srgbClr val="616161"/>
              </a:solidFill>
              <a:latin typeface="Calibri" panose="020F0502020204030204" charset="0"/>
              <a:ea typeface="宋体" panose="02010600030101010101" pitchFamily="2" charset="-122"/>
              <a:sym typeface="Gill Sans"/>
            </a:endParaRPr>
          </a:p>
        </p:txBody>
      </p:sp>
      <p:pic>
        <p:nvPicPr>
          <p:cNvPr id="24579" name="Picture 7" descr="cBot leftish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335338" y="3255963"/>
            <a:ext cx="620712" cy="5667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0" name="Text Box 5"/>
          <p:cNvSpPr txBox="1"/>
          <p:nvPr>
            <p:custDataLst>
              <p:tags r:id="rId13"/>
            </p:custDataLst>
          </p:nvPr>
        </p:nvSpPr>
        <p:spPr>
          <a:xfrm>
            <a:off x="4615180" y="3196590"/>
            <a:ext cx="3615690" cy="753110"/>
          </a:xfrm>
          <a:prstGeom prst="rect">
            <a:avLst/>
          </a:prstGeom>
          <a:noFill/>
          <a:ln w="9525">
            <a:noFill/>
          </a:ln>
        </p:spPr>
        <p:txBody>
          <a:bodyPr lIns="91397" tIns="45699" rIns="91397" bIns="45699" anchor="t" anchorCtr="0">
            <a:noAutofit/>
          </a:bodyPr>
          <a:p>
            <a:pPr marL="320675" indent="-320675" defTabSz="643255">
              <a:buNone/>
            </a:pPr>
            <a:r>
              <a:rPr lang="zh-CN" altLang="en-US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rPr>
              <a:t>模板杂交</a:t>
            </a:r>
            <a:endParaRPr lang="en-US" altLang="zh-CN" sz="1200" b="1" dirty="0">
              <a:latin typeface="Calibri" panose="020F0502020204030204" charset="0"/>
              <a:ea typeface="宋体" panose="02010600030101010101" pitchFamily="2" charset="-122"/>
              <a:sym typeface="Gill Sans"/>
            </a:endParaRPr>
          </a:p>
          <a:p>
            <a:pPr marL="320675" indent="-320675" defTabSz="643255">
              <a:buNone/>
            </a:pPr>
            <a:r>
              <a:rPr lang="zh-CN" altLang="en-US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rPr>
              <a:t>桥式</a:t>
            </a:r>
            <a:r>
              <a:rPr lang="en-US" altLang="zh-CN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rPr>
              <a:t>PCR</a:t>
            </a:r>
            <a:r>
              <a:rPr lang="zh-CN" altLang="en-US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rPr>
              <a:t>扩增</a:t>
            </a:r>
            <a:endParaRPr lang="en-US" altLang="zh-CN" sz="1200" b="1" dirty="0">
              <a:latin typeface="Calibri" panose="020F0502020204030204" charset="0"/>
              <a:ea typeface="宋体" panose="02010600030101010101" pitchFamily="2" charset="-122"/>
              <a:sym typeface="Gill Sans"/>
            </a:endParaRPr>
          </a:p>
          <a:p>
            <a:pPr marL="320675" indent="-320675" defTabSz="643255">
              <a:buNone/>
            </a:pPr>
            <a:r>
              <a:rPr lang="zh-CN" altLang="en-US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rPr>
              <a:t>测序引物准备测序</a:t>
            </a:r>
            <a:endParaRPr lang="en-US" altLang="zh-CN" sz="1200" b="1" dirty="0">
              <a:latin typeface="Calibri" panose="020F0502020204030204" charset="0"/>
              <a:ea typeface="宋体" panose="02010600030101010101" pitchFamily="2" charset="-122"/>
              <a:sym typeface="Gill Sans"/>
            </a:endParaRPr>
          </a:p>
          <a:p>
            <a:pPr marL="320675" indent="-320675" defTabSz="643255">
              <a:buChar char="•"/>
            </a:pPr>
            <a:endParaRPr lang="zh-CN" altLang="en-US" sz="600" b="1" dirty="0">
              <a:latin typeface="Calibri" panose="020F0502020204030204" charset="0"/>
              <a:ea typeface="宋体" panose="02010600030101010101" pitchFamily="2" charset="-122"/>
              <a:sym typeface="Gill Sans"/>
            </a:endParaRPr>
          </a:p>
        </p:txBody>
      </p:sp>
      <p:sp>
        <p:nvSpPr>
          <p:cNvPr id="24581" name="Oval 10"/>
          <p:cNvSpPr/>
          <p:nvPr>
            <p:custDataLst>
              <p:tags r:id="rId14"/>
            </p:custDataLst>
          </p:nvPr>
        </p:nvSpPr>
        <p:spPr>
          <a:xfrm>
            <a:off x="1677988" y="3471863"/>
            <a:ext cx="315912" cy="284162"/>
          </a:xfrm>
          <a:prstGeom prst="ellipse">
            <a:avLst/>
          </a:prstGeom>
          <a:solidFill>
            <a:schemeClr val="hlink"/>
          </a:solidFill>
          <a:ln w="9525">
            <a:noFill/>
          </a:ln>
        </p:spPr>
        <p:txBody>
          <a:bodyPr wrap="none" lIns="91435" tIns="45718" rIns="91435" bIns="45718" anchor="ctr" anchorCtr="0"/>
          <a:p>
            <a:pPr algn="ctr"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2</a:t>
            </a:r>
            <a:endParaRPr lang="en-US" altLang="zh-CN" sz="2000" dirty="0">
              <a:solidFill>
                <a:schemeClr val="bg1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4582" name="Rounded Rectangle 19"/>
          <p:cNvSpPr/>
          <p:nvPr>
            <p:custDataLst>
              <p:tags r:id="rId15"/>
            </p:custDataLst>
          </p:nvPr>
        </p:nvSpPr>
        <p:spPr>
          <a:xfrm>
            <a:off x="1822450" y="4192905"/>
            <a:ext cx="8695690" cy="722630"/>
          </a:xfrm>
          <a:prstGeom prst="roundRect">
            <a:avLst>
              <a:gd name="adj" fmla="val 4875"/>
            </a:avLst>
          </a:prstGeom>
          <a:solidFill>
            <a:srgbClr val="AD73AC">
              <a:alpha val="25098"/>
            </a:srgbClr>
          </a:solidFill>
          <a:ln w="19050" cap="flat" cmpd="sng">
            <a:solidFill>
              <a:srgbClr val="AD73A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397" tIns="45699" rIns="91397" bIns="45699" anchor="t" anchorCtr="0"/>
          <a:p>
            <a:pPr algn="ctr"/>
            <a:endParaRPr lang="zh-CN" altLang="en-US" sz="3000" b="1" dirty="0">
              <a:solidFill>
                <a:srgbClr val="616161"/>
              </a:solidFill>
              <a:latin typeface="Gill Sans"/>
              <a:ea typeface="宋体" panose="02010600030101010101" pitchFamily="2" charset="-122"/>
              <a:sym typeface="Gill Sans"/>
            </a:endParaRPr>
          </a:p>
          <a:p>
            <a:pPr algn="ctr"/>
            <a:endParaRPr lang="zh-CN" altLang="en-US" b="1" dirty="0">
              <a:solidFill>
                <a:schemeClr val="bg1"/>
              </a:solidFill>
              <a:latin typeface="Calibri" panose="020F0502020204030204" charset="0"/>
              <a:ea typeface="宋体" panose="02010600030101010101" pitchFamily="2" charset="-122"/>
              <a:sym typeface="Gill Sans"/>
            </a:endParaRPr>
          </a:p>
        </p:txBody>
      </p:sp>
      <p:sp>
        <p:nvSpPr>
          <p:cNvPr id="24583" name="Rounded Rectangle 34"/>
          <p:cNvSpPr/>
          <p:nvPr>
            <p:custDataLst>
              <p:tags r:id="rId16"/>
            </p:custDataLst>
          </p:nvPr>
        </p:nvSpPr>
        <p:spPr>
          <a:xfrm>
            <a:off x="1824355" y="4192905"/>
            <a:ext cx="2677795" cy="731520"/>
          </a:xfrm>
          <a:prstGeom prst="roundRect">
            <a:avLst>
              <a:gd name="adj" fmla="val 4875"/>
            </a:avLst>
          </a:prstGeom>
          <a:solidFill>
            <a:schemeClr val="bg1"/>
          </a:solidFill>
          <a:ln w="19050" cap="flat" cmpd="sng">
            <a:solidFill>
              <a:srgbClr val="AD73A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397" tIns="45699" rIns="91397" bIns="45699" anchor="t" anchorCtr="0"/>
          <a:p>
            <a:pPr defTabSz="643255"/>
            <a:r>
              <a:rPr lang="zh-CN" altLang="en-US" sz="1600" b="1" dirty="0">
                <a:solidFill>
                  <a:srgbClr val="AD73AC"/>
                </a:solidFill>
                <a:latin typeface="Calibri" panose="020F0502020204030204" charset="0"/>
                <a:ea typeface="宋体" panose="02010600030101010101" pitchFamily="2" charset="-122"/>
                <a:sym typeface="Gill Sans"/>
              </a:rPr>
              <a:t>  测序</a:t>
            </a:r>
            <a:endParaRPr lang="en-US" altLang="zh-CN" sz="1600" b="1" dirty="0">
              <a:solidFill>
                <a:srgbClr val="616161"/>
              </a:solidFill>
              <a:latin typeface="Calibri" panose="020F0502020204030204" charset="0"/>
              <a:ea typeface="宋体" panose="02010600030101010101" pitchFamily="2" charset="-122"/>
              <a:sym typeface="Gill Sans"/>
            </a:endParaRPr>
          </a:p>
        </p:txBody>
      </p:sp>
      <p:pic>
        <p:nvPicPr>
          <p:cNvPr id="24584" name="Picture 3" descr="G:\Photos\Renderings_Storm\Storm_Machine\Print\jpg\withShadows\09-1211_Bruno_Render_Right_wLogo.jpg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rcRect l="11348" t="20918" r="20497" b="10420"/>
          <a:stretch>
            <a:fillRect/>
          </a:stretch>
        </p:blipFill>
        <p:spPr>
          <a:xfrm>
            <a:off x="3268663" y="4336415"/>
            <a:ext cx="687387" cy="533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5" name="Text Box 5"/>
          <p:cNvSpPr txBox="1"/>
          <p:nvPr>
            <p:custDataLst>
              <p:tags r:id="rId19"/>
            </p:custDataLst>
          </p:nvPr>
        </p:nvSpPr>
        <p:spPr>
          <a:xfrm>
            <a:off x="4565015" y="4335780"/>
            <a:ext cx="3108960" cy="367030"/>
          </a:xfrm>
          <a:prstGeom prst="rect">
            <a:avLst/>
          </a:prstGeom>
          <a:noFill/>
          <a:ln w="9525">
            <a:noFill/>
          </a:ln>
        </p:spPr>
        <p:txBody>
          <a:bodyPr wrap="square" lIns="91397" tIns="45699" rIns="91397" bIns="45699" anchor="t" anchorCtr="0">
            <a:spAutoFit/>
          </a:bodyPr>
          <a:p>
            <a:pPr defTabSz="643255"/>
            <a:r>
              <a:rPr lang="zh-CN" altLang="en-US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rPr>
              <a:t>测序生成</a:t>
            </a:r>
            <a:r>
              <a:rPr lang="en-US" altLang="zh-CN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rPr>
              <a:t> base calls</a:t>
            </a:r>
            <a:endParaRPr lang="en-US" altLang="zh-CN" sz="1200" b="1" dirty="0">
              <a:latin typeface="Calibri" panose="020F0502020204030204" charset="0"/>
              <a:ea typeface="宋体" panose="02010600030101010101" pitchFamily="2" charset="-122"/>
              <a:sym typeface="Gill Sans"/>
            </a:endParaRPr>
          </a:p>
          <a:p>
            <a:pPr defTabSz="643255"/>
            <a:endParaRPr lang="zh-CN" altLang="en-US" sz="600" b="1" dirty="0">
              <a:latin typeface="Calibri" panose="020F0502020204030204" charset="0"/>
              <a:ea typeface="宋体" panose="02010600030101010101" pitchFamily="2" charset="-122"/>
              <a:sym typeface="Gill Sans"/>
            </a:endParaRPr>
          </a:p>
        </p:txBody>
      </p:sp>
      <p:sp>
        <p:nvSpPr>
          <p:cNvPr id="24586" name="Oval 10"/>
          <p:cNvSpPr/>
          <p:nvPr>
            <p:custDataLst>
              <p:tags r:id="rId20"/>
            </p:custDataLst>
          </p:nvPr>
        </p:nvSpPr>
        <p:spPr>
          <a:xfrm>
            <a:off x="1679575" y="4408488"/>
            <a:ext cx="315913" cy="284162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wrap="none" lIns="91435" tIns="45718" rIns="91435" bIns="45718" anchor="ctr" anchorCtr="0"/>
          <a:p>
            <a:pPr algn="ctr">
              <a:spcBef>
                <a:spcPct val="50000"/>
              </a:spcBef>
            </a:pPr>
            <a:r>
              <a:rPr lang="en-US" altLang="zh-CN" sz="2000" dirty="0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3</a:t>
            </a:r>
            <a:endParaRPr lang="en-US" altLang="zh-CN" sz="2000" dirty="0">
              <a:solidFill>
                <a:schemeClr val="bg1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grpSp>
        <p:nvGrpSpPr>
          <p:cNvPr id="24587" name="Group 43"/>
          <p:cNvGrpSpPr/>
          <p:nvPr/>
        </p:nvGrpSpPr>
        <p:grpSpPr>
          <a:xfrm>
            <a:off x="1684655" y="5056505"/>
            <a:ext cx="8834120" cy="882961"/>
            <a:chOff x="646" y="3162"/>
            <a:chExt cx="4159" cy="814"/>
          </a:xfrm>
        </p:grpSpPr>
        <p:sp>
          <p:nvSpPr>
            <p:cNvPr id="24588" name="Rounded Rectangle 19"/>
            <p:cNvSpPr/>
            <p:nvPr>
              <p:custDataLst>
                <p:tags r:id="rId21"/>
              </p:custDataLst>
            </p:nvPr>
          </p:nvSpPr>
          <p:spPr>
            <a:xfrm>
              <a:off x="742" y="3162"/>
              <a:ext cx="4063" cy="814"/>
            </a:xfrm>
            <a:prstGeom prst="roundRect">
              <a:avLst>
                <a:gd name="adj" fmla="val 4875"/>
              </a:avLst>
            </a:prstGeom>
            <a:solidFill>
              <a:schemeClr val="folHlink">
                <a:alpha val="25098"/>
              </a:schemeClr>
            </a:solidFill>
            <a:ln w="1905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97" tIns="45699" rIns="91397" bIns="45699" anchor="t" anchorCtr="0"/>
            <a:p>
              <a:pPr algn="ctr"/>
              <a:endParaRPr lang="zh-CN" altLang="en-US" sz="3000" b="1" dirty="0">
                <a:solidFill>
                  <a:srgbClr val="616161"/>
                </a:solidFill>
                <a:latin typeface="Gill Sans"/>
                <a:ea typeface="宋体" panose="02010600030101010101" pitchFamily="2" charset="-122"/>
                <a:sym typeface="Gill Sans"/>
              </a:endParaRPr>
            </a:p>
            <a:p>
              <a:pPr algn="ctr"/>
              <a:endParaRPr lang="zh-CN" altLang="en-US" b="1" dirty="0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  <a:sym typeface="Gill Sans"/>
              </a:endParaRPr>
            </a:p>
          </p:txBody>
        </p:sp>
        <p:sp>
          <p:nvSpPr>
            <p:cNvPr id="24589" name="Rounded Rectangle 34"/>
            <p:cNvSpPr/>
            <p:nvPr>
              <p:custDataLst>
                <p:tags r:id="rId22"/>
              </p:custDataLst>
            </p:nvPr>
          </p:nvSpPr>
          <p:spPr>
            <a:xfrm>
              <a:off x="742" y="3162"/>
              <a:ext cx="1230" cy="814"/>
            </a:xfrm>
            <a:prstGeom prst="roundRect">
              <a:avLst>
                <a:gd name="adj" fmla="val 4875"/>
              </a:avLst>
            </a:prstGeom>
            <a:solidFill>
              <a:schemeClr val="bg1"/>
            </a:solidFill>
            <a:ln w="1905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97" tIns="45699" rIns="91397" bIns="45699" anchor="t" anchorCtr="0"/>
            <a:p>
              <a:pPr defTabSz="643255"/>
              <a:r>
                <a:rPr lang="zh-CN" altLang="en-US" sz="1600" b="1" dirty="0">
                  <a:solidFill>
                    <a:schemeClr val="folHlink"/>
                  </a:solidFill>
                  <a:latin typeface="Calibri" panose="020F0502020204030204" charset="0"/>
                  <a:ea typeface="宋体" panose="02010600030101010101" pitchFamily="2" charset="-122"/>
                  <a:sym typeface="Gill Sans"/>
                </a:rPr>
                <a:t>  数据分析</a:t>
              </a:r>
              <a:endParaRPr lang="en-US" altLang="zh-CN" sz="1600" b="1" dirty="0">
                <a:solidFill>
                  <a:schemeClr val="folHlink"/>
                </a:solidFill>
                <a:latin typeface="Calibri" panose="020F0502020204030204" charset="0"/>
                <a:ea typeface="宋体" panose="02010600030101010101" pitchFamily="2" charset="-122"/>
                <a:sym typeface="Gill Sans"/>
              </a:endParaRPr>
            </a:p>
          </p:txBody>
        </p:sp>
        <p:pic>
          <p:nvPicPr>
            <p:cNvPr id="24590" name="Picture 43" descr="100_Microns.png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1306" y="3356"/>
              <a:ext cx="666" cy="35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591" name="Text Box 5"/>
            <p:cNvSpPr txBox="1"/>
            <p:nvPr>
              <p:custDataLst>
                <p:tags r:id="rId25"/>
              </p:custDataLst>
            </p:nvPr>
          </p:nvSpPr>
          <p:spPr>
            <a:xfrm>
              <a:off x="2002" y="3256"/>
              <a:ext cx="2099" cy="50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397" tIns="45699" rIns="91397" bIns="45699" anchor="t" anchorCtr="0">
              <a:spAutoFit/>
            </a:bodyPr>
            <a:p>
              <a:pPr defTabSz="643255"/>
              <a:endParaRPr lang="zh-CN" altLang="en-US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endParaRPr>
            </a:p>
            <a:p>
              <a:pPr defTabSz="643255"/>
              <a:r>
                <a:rPr lang="en-US" altLang="zh-CN" sz="1200" b="1" dirty="0">
                  <a:latin typeface="Calibri" panose="020F0502020204030204" charset="0"/>
                  <a:ea typeface="宋体" panose="02010600030101010101" pitchFamily="2" charset="-122"/>
                  <a:sym typeface="Gill Sans"/>
                </a:rPr>
                <a:t>Reads</a:t>
              </a:r>
              <a:r>
                <a:rPr lang="zh-CN" altLang="en-US" sz="1200" b="1" dirty="0">
                  <a:latin typeface="Calibri" panose="020F0502020204030204" charset="0"/>
                  <a:ea typeface="宋体" panose="02010600030101010101" pitchFamily="2" charset="-122"/>
                  <a:sym typeface="Gill Sans"/>
                </a:rPr>
                <a:t>　</a:t>
              </a:r>
              <a:r>
                <a:rPr lang="en-US" altLang="zh-CN" sz="1200" b="1" dirty="0">
                  <a:latin typeface="Calibri" panose="020F0502020204030204" charset="0"/>
                  <a:ea typeface="宋体" panose="02010600030101010101" pitchFamily="2" charset="-122"/>
                  <a:sym typeface="Gill Sans"/>
                </a:rPr>
                <a:t>Alignments</a:t>
              </a:r>
              <a:endParaRPr lang="en-US" altLang="zh-CN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endParaRPr>
            </a:p>
            <a:p>
              <a:pPr defTabSz="643255"/>
              <a:endParaRPr lang="zh-CN" altLang="en-US" sz="600" b="1" dirty="0">
                <a:latin typeface="Calibri" panose="020F0502020204030204" charset="0"/>
                <a:ea typeface="宋体" panose="02010600030101010101" pitchFamily="2" charset="-122"/>
                <a:sym typeface="Gill Sans"/>
              </a:endParaRPr>
            </a:p>
          </p:txBody>
        </p:sp>
        <p:sp>
          <p:nvSpPr>
            <p:cNvPr id="24592" name="Oval 10"/>
            <p:cNvSpPr/>
            <p:nvPr>
              <p:custDataLst>
                <p:tags r:id="rId26"/>
              </p:custDataLst>
            </p:nvPr>
          </p:nvSpPr>
          <p:spPr>
            <a:xfrm>
              <a:off x="646" y="3288"/>
              <a:ext cx="199" cy="1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 wrap="none" lIns="91435" tIns="45718" rIns="91435" bIns="45718" anchor="ctr" anchorCtr="0"/>
            <a:p>
              <a:pPr algn="ctr">
                <a:spcBef>
                  <a:spcPct val="50000"/>
                </a:spcBef>
              </a:pPr>
              <a:r>
                <a:rPr lang="en-US" altLang="zh-CN" sz="2000" dirty="0">
                  <a:solidFill>
                    <a:schemeClr val="bg1"/>
                  </a:solidFill>
                  <a:latin typeface="Calibri" panose="020F0502020204030204" charset="0"/>
                  <a:ea typeface="宋体" panose="02010600030101010101" pitchFamily="2" charset="-122"/>
                </a:rPr>
                <a:t>4</a:t>
              </a:r>
              <a:endParaRPr lang="en-US" altLang="zh-CN" sz="2000" dirty="0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24593" name="Picture 5" descr="09-1211_Bruno_Render_Flow_Cell_Front_GraphicsPPT.jpg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921" r="28380"/>
          <a:stretch>
            <a:fillRect/>
          </a:stretch>
        </p:blipFill>
        <p:spPr>
          <a:xfrm>
            <a:off x="6170930" y="3056255"/>
            <a:ext cx="584200" cy="97091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4594" name="Group 4"/>
          <p:cNvGrpSpPr/>
          <p:nvPr/>
        </p:nvGrpSpPr>
        <p:grpSpPr>
          <a:xfrm>
            <a:off x="1675130" y="2032000"/>
            <a:ext cx="8843010" cy="1303463"/>
            <a:chOff x="595" y="810"/>
            <a:chExt cx="6565" cy="1147"/>
          </a:xfrm>
        </p:grpSpPr>
        <p:sp>
          <p:nvSpPr>
            <p:cNvPr id="24595" name="Text Box 5"/>
            <p:cNvSpPr txBox="1"/>
            <p:nvPr>
              <p:custDataLst>
                <p:tags r:id="rId29"/>
              </p:custDataLst>
            </p:nvPr>
          </p:nvSpPr>
          <p:spPr>
            <a:xfrm>
              <a:off x="2409" y="822"/>
              <a:ext cx="2099" cy="113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397" tIns="45699" rIns="91397" bIns="45699" anchor="t" anchorCtr="0">
              <a:spAutoFit/>
            </a:bodyPr>
            <a:p>
              <a:pPr marL="320675" indent="-320675" defTabSz="643255">
                <a:buNone/>
              </a:pPr>
              <a:r>
                <a:rPr lang="en-US" altLang="zh-CN" sz="1200" b="1" dirty="0">
                  <a:latin typeface="Calibri" panose="020F0502020204030204" charset="0"/>
                  <a:ea typeface="宋体" panose="02010600030101010101" pitchFamily="2" charset="-122"/>
                  <a:sym typeface="Gill Sans"/>
                </a:rPr>
                <a:t>DNA</a:t>
              </a:r>
              <a:r>
                <a:rPr lang="zh-CN" altLang="en-US" sz="1200" b="1" dirty="0">
                  <a:latin typeface="Calibri" panose="020F0502020204030204" charset="0"/>
                  <a:ea typeface="宋体" panose="02010600030101010101" pitchFamily="2" charset="-122"/>
                  <a:sym typeface="Gill Sans"/>
                </a:rPr>
                <a:t>打断</a:t>
              </a:r>
              <a:endParaRPr lang="en-US" altLang="zh-CN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endParaRPr>
            </a:p>
            <a:p>
              <a:pPr marL="320675" indent="-320675" defTabSz="643255">
                <a:buNone/>
              </a:pPr>
              <a:r>
                <a:rPr lang="zh-CN" altLang="en-US" sz="1200" b="1" dirty="0">
                  <a:latin typeface="Calibri" panose="020F0502020204030204" charset="0"/>
                  <a:ea typeface="宋体" panose="02010600030101010101" pitchFamily="2" charset="-122"/>
                  <a:sym typeface="Gill Sans"/>
                </a:rPr>
                <a:t>末端修复</a:t>
              </a:r>
              <a:endParaRPr lang="en-US" altLang="zh-CN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endParaRPr>
            </a:p>
            <a:p>
              <a:pPr marL="320675" indent="-320675" defTabSz="643255">
                <a:buNone/>
              </a:pPr>
              <a:r>
                <a:rPr lang="zh-CN" altLang="en-US" sz="1200" b="1" dirty="0">
                  <a:latin typeface="Calibri" panose="020F0502020204030204" charset="0"/>
                  <a:ea typeface="宋体" panose="02010600030101010101" pitchFamily="2" charset="-122"/>
                  <a:sym typeface="Gill Sans"/>
                </a:rPr>
                <a:t>加</a:t>
              </a:r>
              <a:r>
                <a:rPr lang="en-US" altLang="zh-CN" sz="1200" b="1" dirty="0">
                  <a:latin typeface="Calibri" panose="020F0502020204030204" charset="0"/>
                  <a:ea typeface="宋体" panose="02010600030101010101" pitchFamily="2" charset="-122"/>
                  <a:sym typeface="Gill Sans"/>
                </a:rPr>
                <a:t>A</a:t>
              </a:r>
              <a:endParaRPr lang="en-US" altLang="zh-CN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endParaRPr>
            </a:p>
            <a:p>
              <a:pPr marL="320675" indent="-320675" defTabSz="643255">
                <a:buNone/>
              </a:pPr>
              <a:r>
                <a:rPr lang="zh-CN" altLang="en-US" sz="1200" b="1" dirty="0">
                  <a:latin typeface="Calibri" panose="020F0502020204030204" charset="0"/>
                  <a:ea typeface="宋体" panose="02010600030101010101" pitchFamily="2" charset="-122"/>
                  <a:sym typeface="Gill Sans"/>
                </a:rPr>
                <a:t>加接头</a:t>
              </a:r>
              <a:endParaRPr lang="en-US" altLang="zh-CN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endParaRPr>
            </a:p>
            <a:p>
              <a:pPr marL="320675" indent="-320675" defTabSz="643255">
                <a:buNone/>
              </a:pPr>
              <a:r>
                <a:rPr lang="zh-CN" altLang="en-US" sz="1200" b="1" dirty="0">
                  <a:latin typeface="Calibri" panose="020F0502020204030204" charset="0"/>
                  <a:ea typeface="宋体" panose="02010600030101010101" pitchFamily="2" charset="-122"/>
                  <a:sym typeface="Gill Sans"/>
                </a:rPr>
                <a:t>纯化</a:t>
              </a:r>
              <a:endParaRPr lang="en-US" altLang="zh-CN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endParaRPr>
            </a:p>
            <a:p>
              <a:pPr marL="320675" indent="-320675" defTabSz="643255">
                <a:buAutoNum type="arabicPeriod"/>
              </a:pPr>
              <a:endParaRPr lang="en-US" altLang="zh-CN" sz="1200" b="1" dirty="0">
                <a:latin typeface="Calibri" panose="020F0502020204030204" charset="0"/>
                <a:ea typeface="宋体" panose="02010600030101010101" pitchFamily="2" charset="-122"/>
                <a:sym typeface="Gill Sans"/>
              </a:endParaRPr>
            </a:p>
            <a:p>
              <a:pPr marL="320675" indent="-320675" defTabSz="643255">
                <a:buAutoNum type="arabicPeriod"/>
              </a:pPr>
              <a:endParaRPr lang="zh-CN" altLang="en-US" sz="600" b="1" dirty="0">
                <a:latin typeface="Calibri" panose="020F0502020204030204" charset="0"/>
                <a:ea typeface="宋体" panose="02010600030101010101" pitchFamily="2" charset="-122"/>
                <a:sym typeface="Gill Sans"/>
              </a:endParaRPr>
            </a:p>
          </p:txBody>
        </p:sp>
        <p:grpSp>
          <p:nvGrpSpPr>
            <p:cNvPr id="24596" name="Group 6"/>
            <p:cNvGrpSpPr/>
            <p:nvPr/>
          </p:nvGrpSpPr>
          <p:grpSpPr>
            <a:xfrm>
              <a:off x="595" y="810"/>
              <a:ext cx="6565" cy="871"/>
              <a:chOff x="595" y="810"/>
              <a:chExt cx="6565" cy="871"/>
            </a:xfrm>
          </p:grpSpPr>
          <p:sp>
            <p:nvSpPr>
              <p:cNvPr id="24597" name="Rounded Rectangle 9"/>
              <p:cNvSpPr/>
              <p:nvPr>
                <p:custDataLst>
                  <p:tags r:id="rId30"/>
                </p:custDataLst>
              </p:nvPr>
            </p:nvSpPr>
            <p:spPr>
              <a:xfrm>
                <a:off x="696" y="810"/>
                <a:ext cx="6464" cy="871"/>
              </a:xfrm>
              <a:prstGeom prst="roundRect">
                <a:avLst>
                  <a:gd name="adj" fmla="val 4875"/>
                </a:avLst>
              </a:prstGeom>
              <a:solidFill>
                <a:srgbClr val="7CA8D4">
                  <a:alpha val="25098"/>
                </a:srgbClr>
              </a:solidFill>
              <a:ln w="19050" cap="flat" cmpd="sng">
                <a:solidFill>
                  <a:srgbClr val="7CA8D4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397" tIns="45699" rIns="91397" bIns="45699" anchor="b" anchorCtr="0"/>
              <a:p>
                <a:pPr algn="ctr"/>
                <a:endParaRPr lang="en-GB" altLang="zh-CN" b="1" dirty="0">
                  <a:solidFill>
                    <a:srgbClr val="616161"/>
                  </a:solidFill>
                  <a:latin typeface="Calibri" panose="020F0502020204030204" charset="0"/>
                  <a:ea typeface="宋体" panose="02010600030101010101" pitchFamily="2" charset="-122"/>
                  <a:sym typeface="Gill Sans"/>
                </a:endParaRPr>
              </a:p>
            </p:txBody>
          </p:sp>
          <p:sp>
            <p:nvSpPr>
              <p:cNvPr id="24598" name="Rounded Rectangle 32"/>
              <p:cNvSpPr/>
              <p:nvPr>
                <p:custDataLst>
                  <p:tags r:id="rId31"/>
                </p:custDataLst>
              </p:nvPr>
            </p:nvSpPr>
            <p:spPr>
              <a:xfrm>
                <a:off x="696" y="810"/>
                <a:ext cx="1713" cy="854"/>
              </a:xfrm>
              <a:prstGeom prst="roundRect">
                <a:avLst>
                  <a:gd name="adj" fmla="val 4875"/>
                </a:avLst>
              </a:prstGeom>
              <a:solidFill>
                <a:schemeClr val="bg1"/>
              </a:solidFill>
              <a:ln w="19050" cap="flat" cmpd="sng">
                <a:solidFill>
                  <a:srgbClr val="7CA8D4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397" tIns="45699" rIns="91397" bIns="45699" anchor="t" anchorCtr="0"/>
              <a:p>
                <a:r>
                  <a:rPr lang="zh-CN" altLang="en-US" sz="1600" b="1" dirty="0">
                    <a:solidFill>
                      <a:srgbClr val="7CA8D4"/>
                    </a:solidFill>
                    <a:latin typeface="Calibri" panose="020F0502020204030204" charset="0"/>
                    <a:ea typeface="宋体" panose="02010600030101010101" pitchFamily="2" charset="-122"/>
                    <a:sym typeface="Gill Sans"/>
                  </a:rPr>
                  <a:t>  文库制备</a:t>
                </a:r>
                <a:endParaRPr lang="en-US" altLang="zh-CN" sz="1600" b="1" dirty="0">
                  <a:solidFill>
                    <a:srgbClr val="616161"/>
                  </a:solidFill>
                  <a:latin typeface="Calibri" panose="020F0502020204030204" charset="0"/>
                  <a:ea typeface="宋体" panose="02010600030101010101" pitchFamily="2" charset="-122"/>
                  <a:sym typeface="Gill Sans"/>
                </a:endParaRPr>
              </a:p>
            </p:txBody>
          </p:sp>
          <p:pic>
            <p:nvPicPr>
              <p:cNvPr id="24599" name="Picture 21" descr="Library_Prep.jpg"/>
              <p:cNvPicPr>
                <a:picLocks noChangeAspect="1"/>
              </p:cNvPicPr>
              <p:nvPr>
                <p:custDataLst>
                  <p:tags r:id="rId32"/>
                </p:custDataLst>
              </p:nvPr>
            </p:nvPicPr>
            <p:blipFill>
              <a:blip r:embed="rId33"/>
              <a:stretch>
                <a:fillRect/>
              </a:stretch>
            </p:blipFill>
            <p:spPr>
              <a:xfrm>
                <a:off x="1011" y="1035"/>
                <a:ext cx="726" cy="34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4600" name="Oval 10"/>
              <p:cNvSpPr/>
              <p:nvPr>
                <p:custDataLst>
                  <p:tags r:id="rId34"/>
                </p:custDataLst>
              </p:nvPr>
            </p:nvSpPr>
            <p:spPr>
              <a:xfrm>
                <a:off x="595" y="1049"/>
                <a:ext cx="199" cy="179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</a:ln>
            </p:spPr>
            <p:txBody>
              <a:bodyPr wrap="none" lIns="91435" tIns="45718" rIns="91435" bIns="45718" anchor="ctr" anchorCtr="0"/>
              <a:p>
                <a:pPr algn="ctr">
                  <a:spcBef>
                    <a:spcPct val="50000"/>
                  </a:spcBef>
                </a:pPr>
                <a:r>
                  <a:rPr lang="en-US" altLang="zh-CN" sz="2000" dirty="0">
                    <a:solidFill>
                      <a:schemeClr val="bg1"/>
                    </a:solidFill>
                    <a:latin typeface="Calibri" panose="020F0502020204030204" charset="0"/>
                    <a:ea typeface="宋体" panose="02010600030101010101" pitchFamily="2" charset="-122"/>
                  </a:rPr>
                  <a:t>1</a:t>
                </a:r>
                <a:endParaRPr lang="en-US" altLang="zh-CN" sz="2000" dirty="0">
                  <a:solidFill>
                    <a:schemeClr val="bg1"/>
                  </a:solidFill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5" name="文本框 4"/>
          <p:cNvSpPr txBox="1"/>
          <p:nvPr>
            <p:custDataLst>
              <p:tags r:id="rId35"/>
            </p:custDataLst>
          </p:nvPr>
        </p:nvSpPr>
        <p:spPr>
          <a:xfrm>
            <a:off x="551180" y="1059498"/>
            <a:ext cx="161290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R="0" defTabSz="914400" rtl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kern="1200" cap="none" spc="0" normalizeH="0" baseline="0" noProof="1">
                <a:latin typeface="Calibri" panose="020F0502020204030204" charset="0"/>
                <a:ea typeface="宋体" panose="02010600030101010101" pitchFamily="2" charset="-122"/>
                <a:cs typeface="+mn-cs"/>
              </a:rPr>
              <a:t>建库流程</a:t>
            </a:r>
            <a:endParaRPr kumimoji="0" lang="zh-CN" altLang="en-US" sz="2800" b="1" kern="1200" cap="none" spc="0" normalizeH="0" baseline="0" noProof="1"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841500" y="3552190"/>
            <a:ext cx="8172450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Times New Roman" panose="02020603050405020304" pitchFamily="18" charset="0"/>
                <a:cs typeface="+mn-ea"/>
                <a:sym typeface="+mn-ea"/>
              </a:rPr>
              <a:t>1 文库制备</a:t>
            </a:r>
            <a:endParaRPr kumimoji="0" lang="zh-CN" altLang="en-US" sz="3600" b="1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5" name="内容占位符 2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359410" y="609600"/>
            <a:ext cx="8813800" cy="6045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200" b="0" i="0" u="none" strike="noStrike" kern="1200" cap="none" spc="0" normalizeH="0" baseline="0" noProof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endParaRPr kumimoji="0" lang="zh-CN" altLang="en-US" sz="20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1200" cap="none" spc="0" normalizeH="0" baseline="0" noProof="1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626" name="Picture 3" descr="C:\Documents and Settings\Administrator\桌面\QQ截图20120408210828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043305" y="1525905"/>
            <a:ext cx="4843780" cy="50780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7" name="Picture 2" descr="C:\Documents and Settings\Administrator\桌面\QQ截图20120408210911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244590" y="1640205"/>
            <a:ext cx="4867275" cy="49631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２DNA片段杂交和固定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27649" name="文本框 1"/>
          <p:cNvSpPr txBox="1"/>
          <p:nvPr>
            <p:custDataLst>
              <p:tags r:id="rId9"/>
            </p:custDataLst>
          </p:nvPr>
        </p:nvSpPr>
        <p:spPr>
          <a:xfrm>
            <a:off x="842645" y="1183640"/>
            <a:ext cx="10354310" cy="14319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p>
            <a:r>
              <a:rPr lang="zh-CN" altLang="en-US" sz="2800" dirty="0">
                <a:latin typeface="Calibri" panose="020F0502020204030204" charset="0"/>
                <a:ea typeface="宋体" panose="02010600030101010101" pitchFamily="2" charset="-122"/>
              </a:rPr>
              <a:t>接头不仅含有与测序芯片上互补的序列，有时还有index序列</a:t>
            </a:r>
            <a:r>
              <a:rPr lang="zh-CN" altLang="zh-CN" sz="2800" dirty="0">
                <a:latin typeface="Calibri" panose="020F0502020204030204" charset="0"/>
                <a:ea typeface="宋体" panose="02010600030101010101" pitchFamily="2" charset="-122"/>
              </a:rPr>
              <a:t>；</a:t>
            </a:r>
            <a:endParaRPr lang="zh-CN" altLang="zh-CN" sz="2800" dirty="0">
              <a:latin typeface="Calibri" panose="020F0502020204030204" charset="0"/>
              <a:ea typeface="宋体" panose="02010600030101010101" pitchFamily="2" charset="-122"/>
            </a:endParaRPr>
          </a:p>
          <a:p>
            <a:r>
              <a:rPr lang="zh-CN" altLang="en-US" sz="2800" dirty="0">
                <a:latin typeface="Calibri" panose="020F0502020204030204" charset="0"/>
                <a:ea typeface="宋体" panose="02010600030101010101" pitchFamily="2" charset="-122"/>
              </a:rPr>
              <a:t>由于测序芯片的强大，一个芯片可以同时测</a:t>
            </a:r>
            <a:r>
              <a:rPr lang="zh-CN" altLang="zh-CN" sz="2800" dirty="0">
                <a:latin typeface="Calibri" panose="020F0502020204030204" charset="0"/>
                <a:ea typeface="宋体" panose="02010600030101010101" pitchFamily="2" charset="-122"/>
              </a:rPr>
              <a:t>序</a:t>
            </a:r>
            <a:r>
              <a:rPr lang="zh-CN" altLang="en-US" sz="2800" dirty="0">
                <a:latin typeface="Calibri" panose="020F0502020204030204" charset="0"/>
                <a:ea typeface="宋体" panose="02010600030101010101" pitchFamily="2" charset="-122"/>
              </a:rPr>
              <a:t>多样本（动物、植物、微生物），</a:t>
            </a:r>
            <a:r>
              <a:rPr lang="zh-CN" altLang="zh-CN" sz="2800" dirty="0">
                <a:latin typeface="Calibri" panose="020F0502020204030204" charset="0"/>
                <a:ea typeface="宋体" panose="02010600030101010101" pitchFamily="2" charset="-122"/>
              </a:rPr>
              <a:t>主要通过</a:t>
            </a:r>
            <a:r>
              <a:rPr lang="zh-CN" altLang="en-US" sz="2800" dirty="0">
                <a:latin typeface="Calibri" panose="020F0502020204030204" charset="0"/>
                <a:ea typeface="宋体" panose="02010600030101010101" pitchFamily="2" charset="-122"/>
              </a:rPr>
              <a:t>加index序列来区分不同的样本。</a:t>
            </a:r>
            <a:endParaRPr lang="zh-CN" altLang="en-US" sz="2800" dirty="0">
              <a:latin typeface="Calibri" panose="020F0502020204030204" charset="0"/>
              <a:ea typeface="宋体" panose="02010600030101010101" pitchFamily="2" charset="-122"/>
            </a:endParaRPr>
          </a:p>
          <a:p>
            <a:endParaRPr lang="zh-CN" altLang="en-US" sz="28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7651" name="图片 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r="1340"/>
          <a:stretch>
            <a:fillRect/>
          </a:stretch>
        </p:blipFill>
        <p:spPr>
          <a:xfrm>
            <a:off x="1165225" y="2732405"/>
            <a:ext cx="9370695" cy="36664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720" y="172720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440420" y="852805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55400" y="104140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183620" y="864870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506730" y="172720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42900" y="3656965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2900" y="224790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zh-CN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３</a:t>
            </a: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碱基片段扩增成簇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556895" y="629920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28673" name="Text Box 2"/>
          <p:cNvSpPr txBox="1"/>
          <p:nvPr>
            <p:custDataLst>
              <p:tags r:id="rId9"/>
            </p:custDataLst>
          </p:nvPr>
        </p:nvSpPr>
        <p:spPr>
          <a:xfrm>
            <a:off x="1450975" y="3503613"/>
            <a:ext cx="1928813" cy="4699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marL="457200" indent="-457200" algn="ctr"/>
            <a:r>
              <a:rPr lang="en-GB" altLang="zh-CN" sz="1200" dirty="0">
                <a:latin typeface="微软雅黑" panose="020B0503020204020204" charset="-122"/>
                <a:ea typeface="微软雅黑" panose="020B0503020204020204" charset="-122"/>
              </a:rPr>
              <a:t>	1</a:t>
            </a:r>
            <a:r>
              <a:rPr lang="en-GB" altLang="zh-CN" sz="1200" baseline="30000" dirty="0">
                <a:latin typeface="微软雅黑" panose="020B0503020204020204" charset="-122"/>
                <a:ea typeface="微软雅黑" panose="020B0503020204020204" charset="-122"/>
              </a:rPr>
              <a:t>st</a:t>
            </a:r>
            <a:r>
              <a:rPr lang="en-GB" altLang="zh-CN" sz="1200" dirty="0">
                <a:latin typeface="微软雅黑" panose="020B0503020204020204" charset="-122"/>
                <a:ea typeface="微软雅黑" panose="020B0503020204020204" charset="-122"/>
              </a:rPr>
              <a:t> cycle  denaturation</a:t>
            </a:r>
            <a:endParaRPr lang="en-GB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ctr"/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   变性</a:t>
            </a:r>
            <a:endParaRPr lang="en-GB" altLang="en-US" sz="1200" baseline="30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Group 3"/>
          <p:cNvGrpSpPr/>
          <p:nvPr/>
        </p:nvGrpSpPr>
        <p:grpSpPr>
          <a:xfrm>
            <a:off x="1450975" y="3790950"/>
            <a:ext cx="3341688" cy="2520950"/>
            <a:chOff x="152" y="2575"/>
            <a:chExt cx="2105" cy="1588"/>
          </a:xfrm>
        </p:grpSpPr>
        <p:sp>
          <p:nvSpPr>
            <p:cNvPr id="28675" name="Line 4"/>
            <p:cNvSpPr/>
            <p:nvPr>
              <p:custDataLst>
                <p:tags r:id="rId10"/>
              </p:custDataLst>
            </p:nvPr>
          </p:nvSpPr>
          <p:spPr>
            <a:xfrm flipV="1">
              <a:off x="939" y="2881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grpSp>
          <p:nvGrpSpPr>
            <p:cNvPr id="28676" name="Group 5"/>
            <p:cNvGrpSpPr/>
            <p:nvPr/>
          </p:nvGrpSpPr>
          <p:grpSpPr>
            <a:xfrm>
              <a:off x="1649" y="2575"/>
              <a:ext cx="600" cy="433"/>
              <a:chOff x="1207" y="2890"/>
              <a:chExt cx="600" cy="433"/>
            </a:xfrm>
          </p:grpSpPr>
          <p:sp>
            <p:nvSpPr>
              <p:cNvPr id="28677" name="AutoShape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1207" y="2890"/>
                <a:ext cx="441" cy="433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0" y="4"/>
                  </a:cxn>
                  <a:cxn ang="0">
                    <a:pos x="5" y="8"/>
                  </a:cxn>
                  <a:cxn ang="0">
                    <a:pos x="9" y="4"/>
                  </a:cxn>
                  <a:cxn ang="0">
                    <a:pos x="5" y="0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5" y="0"/>
                  </a:cxn>
                  <a:cxn ang="0">
                    <a:pos x="9" y="4"/>
                  </a:cxn>
                  <a:cxn ang="0">
                    <a:pos x="5" y="9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-1" y="3"/>
                  </a:cxn>
                  <a:cxn ang="0">
                    <a:pos x="1" y="2"/>
                  </a:cxn>
                  <a:cxn ang="0">
                    <a:pos x="1" y="4"/>
                  </a:cxn>
                  <a:cxn ang="0">
                    <a:pos x="0" y="3"/>
                  </a:cxn>
                </a:cxnLst>
                <a:pathLst>
                  <a:path w="21600" h="21600">
                    <a:moveTo>
                      <a:pt x="789" y="8078"/>
                    </a:moveTo>
                    <a:cubicBezTo>
                      <a:pt x="548" y="8965"/>
                      <a:pt x="426" y="9880"/>
                      <a:pt x="426" y="10799"/>
                    </a:cubicBezTo>
                    <a:cubicBezTo>
                      <a:pt x="426" y="16529"/>
                      <a:pt x="5070" y="21174"/>
                      <a:pt x="10800" y="21174"/>
                    </a:cubicBezTo>
                    <a:cubicBezTo>
                      <a:pt x="16529" y="21174"/>
                      <a:pt x="21174" y="16529"/>
                      <a:pt x="21174" y="10800"/>
                    </a:cubicBezTo>
                    <a:cubicBezTo>
                      <a:pt x="21174" y="5070"/>
                      <a:pt x="16529" y="426"/>
                      <a:pt x="10800" y="426"/>
                    </a:cubicBezTo>
                    <a:cubicBezTo>
                      <a:pt x="8310" y="425"/>
                      <a:pt x="5903" y="1321"/>
                      <a:pt x="4019" y="2948"/>
                    </a:cubicBezTo>
                    <a:lnTo>
                      <a:pt x="3741" y="2626"/>
                    </a:lnTo>
                    <a:cubicBezTo>
                      <a:pt x="5702" y="932"/>
                      <a:pt x="8208" y="-1"/>
                      <a:pt x="10800" y="0"/>
                    </a:cubicBezTo>
                    <a:cubicBezTo>
                      <a:pt x="16764" y="0"/>
                      <a:pt x="21600" y="4835"/>
                      <a:pt x="21600" y="10800"/>
                    </a:cubicBezTo>
                    <a:cubicBezTo>
                      <a:pt x="21600" y="16764"/>
                      <a:pt x="16764" y="21600"/>
                      <a:pt x="10800" y="21600"/>
                    </a:cubicBezTo>
                    <a:cubicBezTo>
                      <a:pt x="4835" y="21600"/>
                      <a:pt x="0" y="16764"/>
                      <a:pt x="0" y="10800"/>
                    </a:cubicBezTo>
                    <a:cubicBezTo>
                      <a:pt x="-1" y="9842"/>
                      <a:pt x="127" y="8889"/>
                      <a:pt x="378" y="7966"/>
                    </a:cubicBezTo>
                    <a:lnTo>
                      <a:pt x="-2228" y="7257"/>
                    </a:lnTo>
                    <a:lnTo>
                      <a:pt x="1347" y="5211"/>
                    </a:lnTo>
                    <a:lnTo>
                      <a:pt x="3394" y="8786"/>
                    </a:lnTo>
                    <a:lnTo>
                      <a:pt x="789" y="8078"/>
                    </a:lnTo>
                    <a:close/>
                  </a:path>
                </a:pathLst>
              </a:custGeom>
              <a:solidFill>
                <a:schemeClr val="tx2"/>
              </a:solidFill>
              <a:ln w="31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8678" name="Text Box 7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228" y="2962"/>
                <a:ext cx="579" cy="20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p>
                <a:pPr marL="457200" indent="-457200"/>
                <a:r>
                  <a:rPr lang="en-GB" altLang="zh-CN" sz="1200" dirty="0">
                    <a:latin typeface="微软雅黑" panose="020B0503020204020204" charset="-122"/>
                    <a:ea typeface="微软雅黑" panose="020B0503020204020204" charset="-122"/>
                  </a:rPr>
                  <a:t>n=</a:t>
                </a:r>
                <a:r>
                  <a:rPr lang="en-GB" altLang="zh-CN" sz="1200" dirty="0">
                    <a:solidFill>
                      <a:srgbClr val="E9010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25</a:t>
                </a:r>
                <a:endParaRPr lang="en-GB" altLang="zh-CN" sz="1200" dirty="0">
                  <a:solidFill>
                    <a:srgbClr val="E9010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457200" indent="-457200"/>
                <a:r>
                  <a:rPr lang="en-GB" altLang="zh-CN" sz="1200" dirty="0">
                    <a:latin typeface="微软雅黑" panose="020B0503020204020204" charset="-122"/>
                    <a:ea typeface="微软雅黑" panose="020B0503020204020204" charset="-122"/>
                  </a:rPr>
                  <a:t>total</a:t>
                </a:r>
                <a:endParaRPr lang="en-GB" altLang="zh-CN" sz="1200" u="sng" baseline="30000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8679" name="Line 8"/>
            <p:cNvSpPr/>
            <p:nvPr>
              <p:custDataLst>
                <p:tags r:id="rId13"/>
              </p:custDataLst>
            </p:nvPr>
          </p:nvSpPr>
          <p:spPr>
            <a:xfrm flipH="1">
              <a:off x="1557" y="3086"/>
              <a:ext cx="700" cy="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80" name="Freeform 9"/>
            <p:cNvSpPr/>
            <p:nvPr>
              <p:custDataLst>
                <p:tags r:id="rId14"/>
              </p:custDataLst>
            </p:nvPr>
          </p:nvSpPr>
          <p:spPr>
            <a:xfrm>
              <a:off x="860" y="2691"/>
              <a:ext cx="187" cy="140"/>
            </a:xfrm>
            <a:custGeom>
              <a:avLst/>
              <a:gdLst/>
              <a:ahLst/>
              <a:cxnLst>
                <a:cxn ang="0">
                  <a:pos x="0" y="529"/>
                </a:cxn>
                <a:cxn ang="0">
                  <a:pos x="244" y="0"/>
                </a:cxn>
                <a:cxn ang="0">
                  <a:pos x="486" y="544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681" name="Freeform 10"/>
            <p:cNvSpPr/>
            <p:nvPr>
              <p:custDataLst>
                <p:tags r:id="rId15"/>
              </p:custDataLst>
            </p:nvPr>
          </p:nvSpPr>
          <p:spPr>
            <a:xfrm>
              <a:off x="826" y="2658"/>
              <a:ext cx="250" cy="182"/>
            </a:xfrm>
            <a:custGeom>
              <a:avLst/>
              <a:gdLst/>
              <a:ahLst/>
              <a:cxnLst>
                <a:cxn ang="0">
                  <a:pos x="0" y="736"/>
                </a:cxn>
                <a:cxn ang="0">
                  <a:pos x="355" y="0"/>
                </a:cxn>
                <a:cxn ang="0">
                  <a:pos x="710" y="753"/>
                </a:cxn>
              </a:cxnLst>
              <a:pathLst>
                <a:path w="88" h="44">
                  <a:moveTo>
                    <a:pt x="0" y="43"/>
                  </a:moveTo>
                  <a:cubicBezTo>
                    <a:pt x="1" y="19"/>
                    <a:pt x="21" y="0"/>
                    <a:pt x="44" y="0"/>
                  </a:cubicBezTo>
                  <a:cubicBezTo>
                    <a:pt x="69" y="0"/>
                    <a:pt x="88" y="20"/>
                    <a:pt x="88" y="44"/>
                  </a:cubicBezTo>
                </a:path>
              </a:pathLst>
            </a:custGeom>
            <a:noFill/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682" name="Line 11"/>
            <p:cNvSpPr/>
            <p:nvPr>
              <p:custDataLst>
                <p:tags r:id="rId16"/>
              </p:custDataLst>
            </p:nvPr>
          </p:nvSpPr>
          <p:spPr>
            <a:xfrm flipH="1">
              <a:off x="861" y="2935"/>
              <a:ext cx="0" cy="67"/>
            </a:xfrm>
            <a:prstGeom prst="line">
              <a:avLst/>
            </a:prstGeom>
            <a:ln w="46101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83" name="Line 12"/>
            <p:cNvSpPr/>
            <p:nvPr>
              <p:custDataLst>
                <p:tags r:id="rId17"/>
              </p:custDataLst>
            </p:nvPr>
          </p:nvSpPr>
          <p:spPr>
            <a:xfrm flipV="1">
              <a:off x="861" y="2800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84" name="Line 13"/>
            <p:cNvSpPr/>
            <p:nvPr>
              <p:custDataLst>
                <p:tags r:id="rId18"/>
              </p:custDataLst>
            </p:nvPr>
          </p:nvSpPr>
          <p:spPr>
            <a:xfrm flipH="1">
              <a:off x="1076" y="2935"/>
              <a:ext cx="2" cy="64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85" name="Line 14"/>
            <p:cNvSpPr/>
            <p:nvPr>
              <p:custDataLst>
                <p:tags r:id="rId19"/>
              </p:custDataLst>
            </p:nvPr>
          </p:nvSpPr>
          <p:spPr>
            <a:xfrm flipV="1">
              <a:off x="827" y="2813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86" name="Line 15"/>
            <p:cNvSpPr/>
            <p:nvPr>
              <p:custDataLst>
                <p:tags r:id="rId20"/>
              </p:custDataLst>
            </p:nvPr>
          </p:nvSpPr>
          <p:spPr>
            <a:xfrm flipV="1">
              <a:off x="1044" y="2812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87" name="Line 16"/>
            <p:cNvSpPr/>
            <p:nvPr>
              <p:custDataLst>
                <p:tags r:id="rId21"/>
              </p:custDataLst>
            </p:nvPr>
          </p:nvSpPr>
          <p:spPr>
            <a:xfrm flipV="1">
              <a:off x="1076" y="2798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88" name="Freeform 17"/>
            <p:cNvSpPr/>
            <p:nvPr>
              <p:custDataLst>
                <p:tags r:id="rId22"/>
              </p:custDataLst>
            </p:nvPr>
          </p:nvSpPr>
          <p:spPr>
            <a:xfrm>
              <a:off x="608" y="2715"/>
              <a:ext cx="187" cy="140"/>
            </a:xfrm>
            <a:custGeom>
              <a:avLst/>
              <a:gdLst/>
              <a:ahLst/>
              <a:cxnLst>
                <a:cxn ang="0">
                  <a:pos x="0" y="529"/>
                </a:cxn>
                <a:cxn ang="0">
                  <a:pos x="244" y="0"/>
                </a:cxn>
                <a:cxn ang="0">
                  <a:pos x="486" y="544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689" name="Freeform 18"/>
            <p:cNvSpPr/>
            <p:nvPr>
              <p:custDataLst>
                <p:tags r:id="rId23"/>
              </p:custDataLst>
            </p:nvPr>
          </p:nvSpPr>
          <p:spPr>
            <a:xfrm>
              <a:off x="574" y="2682"/>
              <a:ext cx="250" cy="182"/>
            </a:xfrm>
            <a:custGeom>
              <a:avLst/>
              <a:gdLst/>
              <a:ahLst/>
              <a:cxnLst>
                <a:cxn ang="0">
                  <a:pos x="0" y="736"/>
                </a:cxn>
                <a:cxn ang="0">
                  <a:pos x="355" y="0"/>
                </a:cxn>
                <a:cxn ang="0">
                  <a:pos x="710" y="753"/>
                </a:cxn>
              </a:cxnLst>
              <a:pathLst>
                <a:path w="88" h="44">
                  <a:moveTo>
                    <a:pt x="0" y="43"/>
                  </a:moveTo>
                  <a:cubicBezTo>
                    <a:pt x="1" y="19"/>
                    <a:pt x="21" y="0"/>
                    <a:pt x="44" y="0"/>
                  </a:cubicBezTo>
                  <a:cubicBezTo>
                    <a:pt x="69" y="0"/>
                    <a:pt x="88" y="20"/>
                    <a:pt x="88" y="44"/>
                  </a:cubicBezTo>
                </a:path>
              </a:pathLst>
            </a:custGeom>
            <a:noFill/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690" name="Line 19"/>
            <p:cNvSpPr/>
            <p:nvPr>
              <p:custDataLst>
                <p:tags r:id="rId24"/>
              </p:custDataLst>
            </p:nvPr>
          </p:nvSpPr>
          <p:spPr>
            <a:xfrm flipH="1">
              <a:off x="609" y="2959"/>
              <a:ext cx="0" cy="67"/>
            </a:xfrm>
            <a:prstGeom prst="line">
              <a:avLst/>
            </a:prstGeom>
            <a:ln w="46101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91" name="Line 20"/>
            <p:cNvSpPr/>
            <p:nvPr>
              <p:custDataLst>
                <p:tags r:id="rId25"/>
              </p:custDataLst>
            </p:nvPr>
          </p:nvSpPr>
          <p:spPr>
            <a:xfrm flipV="1">
              <a:off x="609" y="2824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92" name="Line 21"/>
            <p:cNvSpPr/>
            <p:nvPr>
              <p:custDataLst>
                <p:tags r:id="rId26"/>
              </p:custDataLst>
            </p:nvPr>
          </p:nvSpPr>
          <p:spPr>
            <a:xfrm flipH="1">
              <a:off x="824" y="2959"/>
              <a:ext cx="2" cy="64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93" name="Line 22"/>
            <p:cNvSpPr/>
            <p:nvPr>
              <p:custDataLst>
                <p:tags r:id="rId27"/>
              </p:custDataLst>
            </p:nvPr>
          </p:nvSpPr>
          <p:spPr>
            <a:xfrm flipV="1">
              <a:off x="575" y="2837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94" name="Line 23"/>
            <p:cNvSpPr/>
            <p:nvPr>
              <p:custDataLst>
                <p:tags r:id="rId28"/>
              </p:custDataLst>
            </p:nvPr>
          </p:nvSpPr>
          <p:spPr>
            <a:xfrm flipV="1">
              <a:off x="792" y="2836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95" name="Line 24"/>
            <p:cNvSpPr/>
            <p:nvPr>
              <p:custDataLst>
                <p:tags r:id="rId29"/>
              </p:custDataLst>
            </p:nvPr>
          </p:nvSpPr>
          <p:spPr>
            <a:xfrm flipV="1">
              <a:off x="824" y="2822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96" name="Freeform 25"/>
            <p:cNvSpPr/>
            <p:nvPr>
              <p:custDataLst>
                <p:tags r:id="rId30"/>
              </p:custDataLst>
            </p:nvPr>
          </p:nvSpPr>
          <p:spPr>
            <a:xfrm>
              <a:off x="722" y="2700"/>
              <a:ext cx="187" cy="140"/>
            </a:xfrm>
            <a:custGeom>
              <a:avLst/>
              <a:gdLst/>
              <a:ahLst/>
              <a:cxnLst>
                <a:cxn ang="0">
                  <a:pos x="0" y="529"/>
                </a:cxn>
                <a:cxn ang="0">
                  <a:pos x="244" y="0"/>
                </a:cxn>
                <a:cxn ang="0">
                  <a:pos x="486" y="544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697" name="Freeform 26"/>
            <p:cNvSpPr/>
            <p:nvPr>
              <p:custDataLst>
                <p:tags r:id="rId31"/>
              </p:custDataLst>
            </p:nvPr>
          </p:nvSpPr>
          <p:spPr>
            <a:xfrm>
              <a:off x="688" y="2667"/>
              <a:ext cx="250" cy="182"/>
            </a:xfrm>
            <a:custGeom>
              <a:avLst/>
              <a:gdLst/>
              <a:ahLst/>
              <a:cxnLst>
                <a:cxn ang="0">
                  <a:pos x="0" y="736"/>
                </a:cxn>
                <a:cxn ang="0">
                  <a:pos x="355" y="0"/>
                </a:cxn>
                <a:cxn ang="0">
                  <a:pos x="710" y="753"/>
                </a:cxn>
              </a:cxnLst>
              <a:pathLst>
                <a:path w="88" h="44">
                  <a:moveTo>
                    <a:pt x="0" y="43"/>
                  </a:moveTo>
                  <a:cubicBezTo>
                    <a:pt x="1" y="19"/>
                    <a:pt x="21" y="0"/>
                    <a:pt x="44" y="0"/>
                  </a:cubicBezTo>
                  <a:cubicBezTo>
                    <a:pt x="69" y="0"/>
                    <a:pt x="88" y="20"/>
                    <a:pt x="88" y="44"/>
                  </a:cubicBezTo>
                </a:path>
              </a:pathLst>
            </a:custGeom>
            <a:noFill/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698" name="Line 27"/>
            <p:cNvSpPr/>
            <p:nvPr>
              <p:custDataLst>
                <p:tags r:id="rId32"/>
              </p:custDataLst>
            </p:nvPr>
          </p:nvSpPr>
          <p:spPr>
            <a:xfrm flipH="1">
              <a:off x="723" y="2944"/>
              <a:ext cx="0" cy="67"/>
            </a:xfrm>
            <a:prstGeom prst="line">
              <a:avLst/>
            </a:prstGeom>
            <a:ln w="46101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699" name="Line 28"/>
            <p:cNvSpPr/>
            <p:nvPr>
              <p:custDataLst>
                <p:tags r:id="rId33"/>
              </p:custDataLst>
            </p:nvPr>
          </p:nvSpPr>
          <p:spPr>
            <a:xfrm flipV="1">
              <a:off x="723" y="2809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00" name="Line 29"/>
            <p:cNvSpPr/>
            <p:nvPr>
              <p:custDataLst>
                <p:tags r:id="rId34"/>
              </p:custDataLst>
            </p:nvPr>
          </p:nvSpPr>
          <p:spPr>
            <a:xfrm flipH="1">
              <a:off x="938" y="2944"/>
              <a:ext cx="2" cy="64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01" name="Line 30"/>
            <p:cNvSpPr/>
            <p:nvPr>
              <p:custDataLst>
                <p:tags r:id="rId35"/>
              </p:custDataLst>
            </p:nvPr>
          </p:nvSpPr>
          <p:spPr>
            <a:xfrm flipV="1">
              <a:off x="689" y="2822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02" name="Line 31"/>
            <p:cNvSpPr/>
            <p:nvPr>
              <p:custDataLst>
                <p:tags r:id="rId36"/>
              </p:custDataLst>
            </p:nvPr>
          </p:nvSpPr>
          <p:spPr>
            <a:xfrm flipV="1">
              <a:off x="906" y="2821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03" name="Line 32"/>
            <p:cNvSpPr/>
            <p:nvPr>
              <p:custDataLst>
                <p:tags r:id="rId37"/>
              </p:custDataLst>
            </p:nvPr>
          </p:nvSpPr>
          <p:spPr>
            <a:xfrm flipV="1">
              <a:off x="938" y="2807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04" name="Line 33"/>
            <p:cNvSpPr/>
            <p:nvPr>
              <p:custDataLst>
                <p:tags r:id="rId38"/>
              </p:custDataLst>
            </p:nvPr>
          </p:nvSpPr>
          <p:spPr>
            <a:xfrm>
              <a:off x="431" y="3156"/>
              <a:ext cx="846" cy="1"/>
            </a:xfrm>
            <a:prstGeom prst="line">
              <a:avLst/>
            </a:prstGeom>
            <a:ln w="222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05" name="Line 34"/>
            <p:cNvSpPr/>
            <p:nvPr>
              <p:custDataLst>
                <p:tags r:id="rId39"/>
              </p:custDataLst>
            </p:nvPr>
          </p:nvSpPr>
          <p:spPr>
            <a:xfrm>
              <a:off x="158" y="3156"/>
              <a:ext cx="1110" cy="1"/>
            </a:xfrm>
            <a:prstGeom prst="line">
              <a:avLst/>
            </a:prstGeom>
            <a:ln w="222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06" name="Freeform 35"/>
            <p:cNvSpPr/>
            <p:nvPr>
              <p:custDataLst>
                <p:tags r:id="rId40"/>
              </p:custDataLst>
            </p:nvPr>
          </p:nvSpPr>
          <p:spPr>
            <a:xfrm>
              <a:off x="695" y="2841"/>
              <a:ext cx="187" cy="140"/>
            </a:xfrm>
            <a:custGeom>
              <a:avLst/>
              <a:gdLst/>
              <a:ahLst/>
              <a:cxnLst>
                <a:cxn ang="0">
                  <a:pos x="0" y="529"/>
                </a:cxn>
                <a:cxn ang="0">
                  <a:pos x="244" y="0"/>
                </a:cxn>
                <a:cxn ang="0">
                  <a:pos x="486" y="544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07" name="Freeform 36"/>
            <p:cNvSpPr/>
            <p:nvPr>
              <p:custDataLst>
                <p:tags r:id="rId41"/>
              </p:custDataLst>
            </p:nvPr>
          </p:nvSpPr>
          <p:spPr>
            <a:xfrm>
              <a:off x="661" y="2808"/>
              <a:ext cx="250" cy="182"/>
            </a:xfrm>
            <a:custGeom>
              <a:avLst/>
              <a:gdLst/>
              <a:ahLst/>
              <a:cxnLst>
                <a:cxn ang="0">
                  <a:pos x="0" y="736"/>
                </a:cxn>
                <a:cxn ang="0">
                  <a:pos x="355" y="0"/>
                </a:cxn>
                <a:cxn ang="0">
                  <a:pos x="710" y="753"/>
                </a:cxn>
              </a:cxnLst>
              <a:pathLst>
                <a:path w="88" h="44">
                  <a:moveTo>
                    <a:pt x="0" y="43"/>
                  </a:moveTo>
                  <a:cubicBezTo>
                    <a:pt x="1" y="19"/>
                    <a:pt x="21" y="0"/>
                    <a:pt x="44" y="0"/>
                  </a:cubicBezTo>
                  <a:cubicBezTo>
                    <a:pt x="69" y="0"/>
                    <a:pt x="88" y="20"/>
                    <a:pt x="88" y="44"/>
                  </a:cubicBezTo>
                </a:path>
              </a:pathLst>
            </a:custGeom>
            <a:noFill/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08" name="Line 37"/>
            <p:cNvSpPr/>
            <p:nvPr>
              <p:custDataLst>
                <p:tags r:id="rId42"/>
              </p:custDataLst>
            </p:nvPr>
          </p:nvSpPr>
          <p:spPr>
            <a:xfrm flipH="1">
              <a:off x="696" y="3085"/>
              <a:ext cx="0" cy="67"/>
            </a:xfrm>
            <a:prstGeom prst="line">
              <a:avLst/>
            </a:prstGeom>
            <a:ln w="46101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09" name="Line 38"/>
            <p:cNvSpPr/>
            <p:nvPr>
              <p:custDataLst>
                <p:tags r:id="rId43"/>
              </p:custDataLst>
            </p:nvPr>
          </p:nvSpPr>
          <p:spPr>
            <a:xfrm flipV="1">
              <a:off x="696" y="2950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10" name="Line 39"/>
            <p:cNvSpPr/>
            <p:nvPr>
              <p:custDataLst>
                <p:tags r:id="rId44"/>
              </p:custDataLst>
            </p:nvPr>
          </p:nvSpPr>
          <p:spPr>
            <a:xfrm flipH="1">
              <a:off x="911" y="3085"/>
              <a:ext cx="2" cy="64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11" name="Line 40"/>
            <p:cNvSpPr/>
            <p:nvPr>
              <p:custDataLst>
                <p:tags r:id="rId45"/>
              </p:custDataLst>
            </p:nvPr>
          </p:nvSpPr>
          <p:spPr>
            <a:xfrm flipV="1">
              <a:off x="662" y="2963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12" name="Line 41"/>
            <p:cNvSpPr/>
            <p:nvPr>
              <p:custDataLst>
                <p:tags r:id="rId46"/>
              </p:custDataLst>
            </p:nvPr>
          </p:nvSpPr>
          <p:spPr>
            <a:xfrm flipV="1">
              <a:off x="879" y="2962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13" name="Line 42"/>
            <p:cNvSpPr/>
            <p:nvPr>
              <p:custDataLst>
                <p:tags r:id="rId47"/>
              </p:custDataLst>
            </p:nvPr>
          </p:nvSpPr>
          <p:spPr>
            <a:xfrm flipV="1">
              <a:off x="911" y="2948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14" name="Freeform 43"/>
            <p:cNvSpPr/>
            <p:nvPr>
              <p:custDataLst>
                <p:tags r:id="rId48"/>
              </p:custDataLst>
            </p:nvPr>
          </p:nvSpPr>
          <p:spPr>
            <a:xfrm>
              <a:off x="551" y="2814"/>
              <a:ext cx="187" cy="140"/>
            </a:xfrm>
            <a:custGeom>
              <a:avLst/>
              <a:gdLst/>
              <a:ahLst/>
              <a:cxnLst>
                <a:cxn ang="0">
                  <a:pos x="0" y="529"/>
                </a:cxn>
                <a:cxn ang="0">
                  <a:pos x="244" y="0"/>
                </a:cxn>
                <a:cxn ang="0">
                  <a:pos x="486" y="544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15" name="Freeform 44"/>
            <p:cNvSpPr/>
            <p:nvPr>
              <p:custDataLst>
                <p:tags r:id="rId49"/>
              </p:custDataLst>
            </p:nvPr>
          </p:nvSpPr>
          <p:spPr>
            <a:xfrm>
              <a:off x="517" y="2781"/>
              <a:ext cx="250" cy="182"/>
            </a:xfrm>
            <a:custGeom>
              <a:avLst/>
              <a:gdLst/>
              <a:ahLst/>
              <a:cxnLst>
                <a:cxn ang="0">
                  <a:pos x="0" y="736"/>
                </a:cxn>
                <a:cxn ang="0">
                  <a:pos x="355" y="0"/>
                </a:cxn>
                <a:cxn ang="0">
                  <a:pos x="710" y="753"/>
                </a:cxn>
              </a:cxnLst>
              <a:pathLst>
                <a:path w="88" h="44">
                  <a:moveTo>
                    <a:pt x="0" y="43"/>
                  </a:moveTo>
                  <a:cubicBezTo>
                    <a:pt x="1" y="19"/>
                    <a:pt x="21" y="0"/>
                    <a:pt x="44" y="0"/>
                  </a:cubicBezTo>
                  <a:cubicBezTo>
                    <a:pt x="69" y="0"/>
                    <a:pt x="88" y="20"/>
                    <a:pt x="88" y="44"/>
                  </a:cubicBezTo>
                </a:path>
              </a:pathLst>
            </a:custGeom>
            <a:noFill/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16" name="Line 45"/>
            <p:cNvSpPr/>
            <p:nvPr>
              <p:custDataLst>
                <p:tags r:id="rId50"/>
              </p:custDataLst>
            </p:nvPr>
          </p:nvSpPr>
          <p:spPr>
            <a:xfrm flipH="1">
              <a:off x="552" y="3058"/>
              <a:ext cx="0" cy="67"/>
            </a:xfrm>
            <a:prstGeom prst="line">
              <a:avLst/>
            </a:prstGeom>
            <a:ln w="46101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17" name="Line 46"/>
            <p:cNvSpPr/>
            <p:nvPr>
              <p:custDataLst>
                <p:tags r:id="rId51"/>
              </p:custDataLst>
            </p:nvPr>
          </p:nvSpPr>
          <p:spPr>
            <a:xfrm flipV="1">
              <a:off x="552" y="2923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18" name="Line 47"/>
            <p:cNvSpPr/>
            <p:nvPr>
              <p:custDataLst>
                <p:tags r:id="rId52"/>
              </p:custDataLst>
            </p:nvPr>
          </p:nvSpPr>
          <p:spPr>
            <a:xfrm flipH="1">
              <a:off x="767" y="3058"/>
              <a:ext cx="2" cy="64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19" name="Line 48"/>
            <p:cNvSpPr/>
            <p:nvPr>
              <p:custDataLst>
                <p:tags r:id="rId53"/>
              </p:custDataLst>
            </p:nvPr>
          </p:nvSpPr>
          <p:spPr>
            <a:xfrm flipV="1">
              <a:off x="518" y="2936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20" name="Line 49"/>
            <p:cNvSpPr/>
            <p:nvPr>
              <p:custDataLst>
                <p:tags r:id="rId54"/>
              </p:custDataLst>
            </p:nvPr>
          </p:nvSpPr>
          <p:spPr>
            <a:xfrm flipV="1">
              <a:off x="735" y="2935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21" name="Line 50"/>
            <p:cNvSpPr/>
            <p:nvPr>
              <p:custDataLst>
                <p:tags r:id="rId55"/>
              </p:custDataLst>
            </p:nvPr>
          </p:nvSpPr>
          <p:spPr>
            <a:xfrm flipV="1">
              <a:off x="767" y="2921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22" name="Freeform 51"/>
            <p:cNvSpPr/>
            <p:nvPr>
              <p:custDataLst>
                <p:tags r:id="rId56"/>
              </p:custDataLst>
            </p:nvPr>
          </p:nvSpPr>
          <p:spPr>
            <a:xfrm>
              <a:off x="830" y="2823"/>
              <a:ext cx="187" cy="140"/>
            </a:xfrm>
            <a:custGeom>
              <a:avLst/>
              <a:gdLst/>
              <a:ahLst/>
              <a:cxnLst>
                <a:cxn ang="0">
                  <a:pos x="0" y="529"/>
                </a:cxn>
                <a:cxn ang="0">
                  <a:pos x="244" y="0"/>
                </a:cxn>
                <a:cxn ang="0">
                  <a:pos x="486" y="544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23" name="Freeform 52"/>
            <p:cNvSpPr/>
            <p:nvPr>
              <p:custDataLst>
                <p:tags r:id="rId57"/>
              </p:custDataLst>
            </p:nvPr>
          </p:nvSpPr>
          <p:spPr>
            <a:xfrm>
              <a:off x="796" y="2790"/>
              <a:ext cx="250" cy="182"/>
            </a:xfrm>
            <a:custGeom>
              <a:avLst/>
              <a:gdLst/>
              <a:ahLst/>
              <a:cxnLst>
                <a:cxn ang="0">
                  <a:pos x="0" y="736"/>
                </a:cxn>
                <a:cxn ang="0">
                  <a:pos x="355" y="0"/>
                </a:cxn>
                <a:cxn ang="0">
                  <a:pos x="710" y="753"/>
                </a:cxn>
              </a:cxnLst>
              <a:pathLst>
                <a:path w="88" h="44">
                  <a:moveTo>
                    <a:pt x="0" y="43"/>
                  </a:moveTo>
                  <a:cubicBezTo>
                    <a:pt x="1" y="19"/>
                    <a:pt x="21" y="0"/>
                    <a:pt x="44" y="0"/>
                  </a:cubicBezTo>
                  <a:cubicBezTo>
                    <a:pt x="69" y="0"/>
                    <a:pt x="88" y="20"/>
                    <a:pt x="88" y="44"/>
                  </a:cubicBezTo>
                </a:path>
              </a:pathLst>
            </a:custGeom>
            <a:noFill/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24" name="Line 53"/>
            <p:cNvSpPr/>
            <p:nvPr>
              <p:custDataLst>
                <p:tags r:id="rId58"/>
              </p:custDataLst>
            </p:nvPr>
          </p:nvSpPr>
          <p:spPr>
            <a:xfrm flipH="1">
              <a:off x="831" y="3067"/>
              <a:ext cx="0" cy="67"/>
            </a:xfrm>
            <a:prstGeom prst="line">
              <a:avLst/>
            </a:prstGeom>
            <a:ln w="46101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25" name="Line 54"/>
            <p:cNvSpPr/>
            <p:nvPr>
              <p:custDataLst>
                <p:tags r:id="rId59"/>
              </p:custDataLst>
            </p:nvPr>
          </p:nvSpPr>
          <p:spPr>
            <a:xfrm flipV="1">
              <a:off x="831" y="2932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26" name="Line 55"/>
            <p:cNvSpPr/>
            <p:nvPr>
              <p:custDataLst>
                <p:tags r:id="rId60"/>
              </p:custDataLst>
            </p:nvPr>
          </p:nvSpPr>
          <p:spPr>
            <a:xfrm flipH="1">
              <a:off x="1046" y="3067"/>
              <a:ext cx="2" cy="64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27" name="Line 56"/>
            <p:cNvSpPr/>
            <p:nvPr>
              <p:custDataLst>
                <p:tags r:id="rId61"/>
              </p:custDataLst>
            </p:nvPr>
          </p:nvSpPr>
          <p:spPr>
            <a:xfrm flipV="1">
              <a:off x="797" y="2945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28" name="Line 57"/>
            <p:cNvSpPr/>
            <p:nvPr>
              <p:custDataLst>
                <p:tags r:id="rId62"/>
              </p:custDataLst>
            </p:nvPr>
          </p:nvSpPr>
          <p:spPr>
            <a:xfrm flipV="1">
              <a:off x="1014" y="2944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29" name="Line 58"/>
            <p:cNvSpPr/>
            <p:nvPr>
              <p:custDataLst>
                <p:tags r:id="rId63"/>
              </p:custDataLst>
            </p:nvPr>
          </p:nvSpPr>
          <p:spPr>
            <a:xfrm flipV="1">
              <a:off x="1046" y="2930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30" name="Freeform 59"/>
            <p:cNvSpPr/>
            <p:nvPr>
              <p:custDataLst>
                <p:tags r:id="rId64"/>
              </p:custDataLst>
            </p:nvPr>
          </p:nvSpPr>
          <p:spPr>
            <a:xfrm>
              <a:off x="410" y="2844"/>
              <a:ext cx="187" cy="140"/>
            </a:xfrm>
            <a:custGeom>
              <a:avLst/>
              <a:gdLst/>
              <a:ahLst/>
              <a:cxnLst>
                <a:cxn ang="0">
                  <a:pos x="0" y="529"/>
                </a:cxn>
                <a:cxn ang="0">
                  <a:pos x="244" y="0"/>
                </a:cxn>
                <a:cxn ang="0">
                  <a:pos x="486" y="544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31" name="Freeform 60"/>
            <p:cNvSpPr/>
            <p:nvPr>
              <p:custDataLst>
                <p:tags r:id="rId65"/>
              </p:custDataLst>
            </p:nvPr>
          </p:nvSpPr>
          <p:spPr>
            <a:xfrm>
              <a:off x="376" y="2811"/>
              <a:ext cx="250" cy="182"/>
            </a:xfrm>
            <a:custGeom>
              <a:avLst/>
              <a:gdLst/>
              <a:ahLst/>
              <a:cxnLst>
                <a:cxn ang="0">
                  <a:pos x="0" y="736"/>
                </a:cxn>
                <a:cxn ang="0">
                  <a:pos x="355" y="0"/>
                </a:cxn>
                <a:cxn ang="0">
                  <a:pos x="710" y="753"/>
                </a:cxn>
              </a:cxnLst>
              <a:pathLst>
                <a:path w="88" h="44">
                  <a:moveTo>
                    <a:pt x="0" y="43"/>
                  </a:moveTo>
                  <a:cubicBezTo>
                    <a:pt x="1" y="19"/>
                    <a:pt x="21" y="0"/>
                    <a:pt x="44" y="0"/>
                  </a:cubicBezTo>
                  <a:cubicBezTo>
                    <a:pt x="69" y="0"/>
                    <a:pt x="88" y="20"/>
                    <a:pt x="88" y="44"/>
                  </a:cubicBezTo>
                </a:path>
              </a:pathLst>
            </a:custGeom>
            <a:noFill/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32" name="Line 61"/>
            <p:cNvSpPr/>
            <p:nvPr>
              <p:custDataLst>
                <p:tags r:id="rId66"/>
              </p:custDataLst>
            </p:nvPr>
          </p:nvSpPr>
          <p:spPr>
            <a:xfrm flipH="1">
              <a:off x="411" y="3088"/>
              <a:ext cx="0" cy="67"/>
            </a:xfrm>
            <a:prstGeom prst="line">
              <a:avLst/>
            </a:prstGeom>
            <a:ln w="46101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33" name="Line 62"/>
            <p:cNvSpPr/>
            <p:nvPr>
              <p:custDataLst>
                <p:tags r:id="rId67"/>
              </p:custDataLst>
            </p:nvPr>
          </p:nvSpPr>
          <p:spPr>
            <a:xfrm flipV="1">
              <a:off x="411" y="2953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34" name="Line 63"/>
            <p:cNvSpPr/>
            <p:nvPr>
              <p:custDataLst>
                <p:tags r:id="rId68"/>
              </p:custDataLst>
            </p:nvPr>
          </p:nvSpPr>
          <p:spPr>
            <a:xfrm flipH="1">
              <a:off x="626" y="3088"/>
              <a:ext cx="2" cy="64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35" name="Line 64"/>
            <p:cNvSpPr/>
            <p:nvPr>
              <p:custDataLst>
                <p:tags r:id="rId69"/>
              </p:custDataLst>
            </p:nvPr>
          </p:nvSpPr>
          <p:spPr>
            <a:xfrm flipV="1">
              <a:off x="377" y="2966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36" name="Line 65"/>
            <p:cNvSpPr/>
            <p:nvPr>
              <p:custDataLst>
                <p:tags r:id="rId70"/>
              </p:custDataLst>
            </p:nvPr>
          </p:nvSpPr>
          <p:spPr>
            <a:xfrm flipV="1">
              <a:off x="626" y="2951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37" name="Freeform 66"/>
            <p:cNvSpPr/>
            <p:nvPr>
              <p:custDataLst>
                <p:tags r:id="rId71"/>
              </p:custDataLst>
            </p:nvPr>
          </p:nvSpPr>
          <p:spPr>
            <a:xfrm>
              <a:off x="938" y="2772"/>
              <a:ext cx="187" cy="140"/>
            </a:xfrm>
            <a:custGeom>
              <a:avLst/>
              <a:gdLst/>
              <a:ahLst/>
              <a:cxnLst>
                <a:cxn ang="0">
                  <a:pos x="0" y="529"/>
                </a:cxn>
                <a:cxn ang="0">
                  <a:pos x="244" y="0"/>
                </a:cxn>
                <a:cxn ang="0">
                  <a:pos x="486" y="544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38" name="Freeform 67"/>
            <p:cNvSpPr/>
            <p:nvPr>
              <p:custDataLst>
                <p:tags r:id="rId72"/>
              </p:custDataLst>
            </p:nvPr>
          </p:nvSpPr>
          <p:spPr>
            <a:xfrm>
              <a:off x="904" y="2739"/>
              <a:ext cx="250" cy="182"/>
            </a:xfrm>
            <a:custGeom>
              <a:avLst/>
              <a:gdLst/>
              <a:ahLst/>
              <a:cxnLst>
                <a:cxn ang="0">
                  <a:pos x="0" y="736"/>
                </a:cxn>
                <a:cxn ang="0">
                  <a:pos x="355" y="0"/>
                </a:cxn>
                <a:cxn ang="0">
                  <a:pos x="710" y="753"/>
                </a:cxn>
              </a:cxnLst>
              <a:pathLst>
                <a:path w="88" h="44">
                  <a:moveTo>
                    <a:pt x="0" y="43"/>
                  </a:moveTo>
                  <a:cubicBezTo>
                    <a:pt x="1" y="19"/>
                    <a:pt x="21" y="0"/>
                    <a:pt x="44" y="0"/>
                  </a:cubicBezTo>
                  <a:cubicBezTo>
                    <a:pt x="69" y="0"/>
                    <a:pt x="88" y="20"/>
                    <a:pt x="88" y="44"/>
                  </a:cubicBezTo>
                </a:path>
              </a:pathLst>
            </a:custGeom>
            <a:noFill/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39" name="Line 68"/>
            <p:cNvSpPr/>
            <p:nvPr>
              <p:custDataLst>
                <p:tags r:id="rId73"/>
              </p:custDataLst>
            </p:nvPr>
          </p:nvSpPr>
          <p:spPr>
            <a:xfrm flipH="1">
              <a:off x="939" y="3016"/>
              <a:ext cx="0" cy="67"/>
            </a:xfrm>
            <a:prstGeom prst="line">
              <a:avLst/>
            </a:prstGeom>
            <a:ln w="46101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40" name="Line 69"/>
            <p:cNvSpPr/>
            <p:nvPr>
              <p:custDataLst>
                <p:tags r:id="rId74"/>
              </p:custDataLst>
            </p:nvPr>
          </p:nvSpPr>
          <p:spPr>
            <a:xfrm flipH="1">
              <a:off x="1154" y="3016"/>
              <a:ext cx="2" cy="64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41" name="Line 70"/>
            <p:cNvSpPr/>
            <p:nvPr>
              <p:custDataLst>
                <p:tags r:id="rId75"/>
              </p:custDataLst>
            </p:nvPr>
          </p:nvSpPr>
          <p:spPr>
            <a:xfrm flipV="1">
              <a:off x="905" y="2894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42" name="Line 71"/>
            <p:cNvSpPr/>
            <p:nvPr>
              <p:custDataLst>
                <p:tags r:id="rId76"/>
              </p:custDataLst>
            </p:nvPr>
          </p:nvSpPr>
          <p:spPr>
            <a:xfrm flipV="1">
              <a:off x="1122" y="2893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43" name="Line 72"/>
            <p:cNvSpPr/>
            <p:nvPr>
              <p:custDataLst>
                <p:tags r:id="rId77"/>
              </p:custDataLst>
            </p:nvPr>
          </p:nvSpPr>
          <p:spPr>
            <a:xfrm flipV="1">
              <a:off x="1154" y="2879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44" name="Freeform 73"/>
            <p:cNvSpPr/>
            <p:nvPr>
              <p:custDataLst>
                <p:tags r:id="rId78"/>
              </p:custDataLst>
            </p:nvPr>
          </p:nvSpPr>
          <p:spPr>
            <a:xfrm>
              <a:off x="476" y="2733"/>
              <a:ext cx="187" cy="140"/>
            </a:xfrm>
            <a:custGeom>
              <a:avLst/>
              <a:gdLst/>
              <a:ahLst/>
              <a:cxnLst>
                <a:cxn ang="0">
                  <a:pos x="0" y="529"/>
                </a:cxn>
                <a:cxn ang="0">
                  <a:pos x="244" y="0"/>
                </a:cxn>
                <a:cxn ang="0">
                  <a:pos x="486" y="544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45" name="Freeform 74"/>
            <p:cNvSpPr/>
            <p:nvPr>
              <p:custDataLst>
                <p:tags r:id="rId79"/>
              </p:custDataLst>
            </p:nvPr>
          </p:nvSpPr>
          <p:spPr>
            <a:xfrm>
              <a:off x="442" y="2700"/>
              <a:ext cx="250" cy="182"/>
            </a:xfrm>
            <a:custGeom>
              <a:avLst/>
              <a:gdLst/>
              <a:ahLst/>
              <a:cxnLst>
                <a:cxn ang="0">
                  <a:pos x="0" y="736"/>
                </a:cxn>
                <a:cxn ang="0">
                  <a:pos x="355" y="0"/>
                </a:cxn>
                <a:cxn ang="0">
                  <a:pos x="710" y="753"/>
                </a:cxn>
              </a:cxnLst>
              <a:pathLst>
                <a:path w="88" h="44">
                  <a:moveTo>
                    <a:pt x="0" y="43"/>
                  </a:moveTo>
                  <a:cubicBezTo>
                    <a:pt x="1" y="19"/>
                    <a:pt x="21" y="0"/>
                    <a:pt x="44" y="0"/>
                  </a:cubicBezTo>
                  <a:cubicBezTo>
                    <a:pt x="69" y="0"/>
                    <a:pt x="88" y="20"/>
                    <a:pt x="88" y="44"/>
                  </a:cubicBezTo>
                </a:path>
              </a:pathLst>
            </a:custGeom>
            <a:noFill/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46" name="Line 75"/>
            <p:cNvSpPr/>
            <p:nvPr>
              <p:custDataLst>
                <p:tags r:id="rId80"/>
              </p:custDataLst>
            </p:nvPr>
          </p:nvSpPr>
          <p:spPr>
            <a:xfrm flipH="1">
              <a:off x="477" y="2977"/>
              <a:ext cx="0" cy="67"/>
            </a:xfrm>
            <a:prstGeom prst="line">
              <a:avLst/>
            </a:prstGeom>
            <a:ln w="46101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47" name="Line 76"/>
            <p:cNvSpPr/>
            <p:nvPr>
              <p:custDataLst>
                <p:tags r:id="rId81"/>
              </p:custDataLst>
            </p:nvPr>
          </p:nvSpPr>
          <p:spPr>
            <a:xfrm flipV="1">
              <a:off x="477" y="2842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48" name="Line 77"/>
            <p:cNvSpPr/>
            <p:nvPr>
              <p:custDataLst>
                <p:tags r:id="rId82"/>
              </p:custDataLst>
            </p:nvPr>
          </p:nvSpPr>
          <p:spPr>
            <a:xfrm flipH="1">
              <a:off x="692" y="2977"/>
              <a:ext cx="2" cy="64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49" name="Line 78"/>
            <p:cNvSpPr/>
            <p:nvPr>
              <p:custDataLst>
                <p:tags r:id="rId83"/>
              </p:custDataLst>
            </p:nvPr>
          </p:nvSpPr>
          <p:spPr>
            <a:xfrm flipV="1">
              <a:off x="443" y="2855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50" name="Line 79"/>
            <p:cNvSpPr/>
            <p:nvPr>
              <p:custDataLst>
                <p:tags r:id="rId84"/>
              </p:custDataLst>
            </p:nvPr>
          </p:nvSpPr>
          <p:spPr>
            <a:xfrm flipV="1">
              <a:off x="660" y="2854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51" name="Line 80"/>
            <p:cNvSpPr/>
            <p:nvPr>
              <p:custDataLst>
                <p:tags r:id="rId85"/>
              </p:custDataLst>
            </p:nvPr>
          </p:nvSpPr>
          <p:spPr>
            <a:xfrm flipV="1">
              <a:off x="692" y="2840"/>
              <a:ext cx="1" cy="14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52" name="Line 81"/>
            <p:cNvSpPr/>
            <p:nvPr>
              <p:custDataLst>
                <p:tags r:id="rId86"/>
              </p:custDataLst>
            </p:nvPr>
          </p:nvSpPr>
          <p:spPr>
            <a:xfrm flipH="1">
              <a:off x="482" y="3067"/>
              <a:ext cx="2" cy="64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53" name="Line 82"/>
            <p:cNvSpPr/>
            <p:nvPr>
              <p:custDataLst>
                <p:tags r:id="rId87"/>
              </p:custDataLst>
            </p:nvPr>
          </p:nvSpPr>
          <p:spPr>
            <a:xfrm flipH="1">
              <a:off x="1107" y="3049"/>
              <a:ext cx="0" cy="67"/>
            </a:xfrm>
            <a:prstGeom prst="line">
              <a:avLst/>
            </a:prstGeom>
            <a:ln w="46101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54" name="Line 83"/>
            <p:cNvSpPr/>
            <p:nvPr>
              <p:custDataLst>
                <p:tags r:id="rId88"/>
              </p:custDataLst>
            </p:nvPr>
          </p:nvSpPr>
          <p:spPr>
            <a:xfrm flipH="1">
              <a:off x="1218" y="3061"/>
              <a:ext cx="0" cy="67"/>
            </a:xfrm>
            <a:prstGeom prst="line">
              <a:avLst/>
            </a:prstGeom>
            <a:ln w="46101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55" name="Line 84"/>
            <p:cNvSpPr/>
            <p:nvPr>
              <p:custDataLst>
                <p:tags r:id="rId89"/>
              </p:custDataLst>
            </p:nvPr>
          </p:nvSpPr>
          <p:spPr>
            <a:xfrm flipV="1">
              <a:off x="1271" y="3058"/>
              <a:ext cx="117" cy="98"/>
            </a:xfrm>
            <a:prstGeom prst="line">
              <a:avLst/>
            </a:prstGeom>
            <a:ln w="222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56" name="Line 85"/>
            <p:cNvSpPr/>
            <p:nvPr>
              <p:custDataLst>
                <p:tags r:id="rId90"/>
              </p:custDataLst>
            </p:nvPr>
          </p:nvSpPr>
          <p:spPr>
            <a:xfrm flipV="1">
              <a:off x="152" y="3055"/>
              <a:ext cx="117" cy="98"/>
            </a:xfrm>
            <a:prstGeom prst="line">
              <a:avLst/>
            </a:prstGeom>
            <a:ln w="222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57" name="Line 86"/>
            <p:cNvSpPr/>
            <p:nvPr>
              <p:custDataLst>
                <p:tags r:id="rId91"/>
              </p:custDataLst>
            </p:nvPr>
          </p:nvSpPr>
          <p:spPr>
            <a:xfrm flipH="1">
              <a:off x="323" y="3061"/>
              <a:ext cx="2" cy="64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pic>
          <p:nvPicPr>
            <p:cNvPr id="28758" name="Picture 87"/>
            <p:cNvPicPr>
              <a:picLocks noChangeAspect="1"/>
            </p:cNvPicPr>
            <p:nvPr>
              <p:custDataLst>
                <p:tags r:id="rId92"/>
              </p:custDataLst>
            </p:nvPr>
          </p:nvPicPr>
          <p:blipFill>
            <a:blip r:embed="rId93"/>
            <a:srcRect l="36980" t="31163" r="30811" b="24132"/>
            <a:stretch>
              <a:fillRect/>
            </a:stretch>
          </p:blipFill>
          <p:spPr>
            <a:xfrm>
              <a:off x="1136" y="3404"/>
              <a:ext cx="729" cy="75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8759" name="Picture 88"/>
            <p:cNvPicPr>
              <a:picLocks noChangeAspect="1"/>
            </p:cNvPicPr>
            <p:nvPr>
              <p:custDataLst>
                <p:tags r:id="rId94"/>
              </p:custDataLst>
            </p:nvPr>
          </p:nvPicPr>
          <p:blipFill>
            <a:blip r:embed="rId93"/>
            <a:srcRect l="56149" t="60437" r="38519" b="31595"/>
            <a:stretch>
              <a:fillRect/>
            </a:stretch>
          </p:blipFill>
          <p:spPr>
            <a:xfrm>
              <a:off x="294" y="3546"/>
              <a:ext cx="461" cy="51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760" name="Rectangle 89"/>
            <p:cNvSpPr/>
            <p:nvPr>
              <p:custDataLst>
                <p:tags r:id="rId95"/>
              </p:custDataLst>
            </p:nvPr>
          </p:nvSpPr>
          <p:spPr>
            <a:xfrm>
              <a:off x="1563" y="3891"/>
              <a:ext cx="135" cy="141"/>
            </a:xfrm>
            <a:prstGeom prst="rect">
              <a:avLst/>
            </a:prstGeom>
            <a:noFill/>
            <a:ln w="9525" cap="flat" cmpd="sng">
              <a:solidFill>
                <a:schemeClr val="bg1"/>
              </a:solidFill>
              <a:prstDash val="sysDot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 sz="12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761" name="Line 90"/>
            <p:cNvSpPr/>
            <p:nvPr>
              <p:custDataLst>
                <p:tags r:id="rId96"/>
              </p:custDataLst>
            </p:nvPr>
          </p:nvSpPr>
          <p:spPr>
            <a:xfrm>
              <a:off x="753" y="3546"/>
              <a:ext cx="945" cy="34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62" name="Line 91"/>
            <p:cNvSpPr/>
            <p:nvPr>
              <p:custDataLst>
                <p:tags r:id="rId97"/>
              </p:custDataLst>
            </p:nvPr>
          </p:nvSpPr>
          <p:spPr>
            <a:xfrm>
              <a:off x="1137" y="3687"/>
              <a:ext cx="549" cy="198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63" name="Line 92"/>
            <p:cNvSpPr/>
            <p:nvPr>
              <p:custDataLst>
                <p:tags r:id="rId98"/>
              </p:custDataLst>
            </p:nvPr>
          </p:nvSpPr>
          <p:spPr>
            <a:xfrm flipV="1">
              <a:off x="1140" y="4032"/>
              <a:ext cx="429" cy="15"/>
            </a:xfrm>
            <a:prstGeom prst="line">
              <a:avLst/>
            </a:prstGeom>
            <a:ln w="9525" cap="flat" cmpd="sng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64" name="Line 93"/>
            <p:cNvSpPr/>
            <p:nvPr>
              <p:custDataLst>
                <p:tags r:id="rId99"/>
              </p:custDataLst>
            </p:nvPr>
          </p:nvSpPr>
          <p:spPr>
            <a:xfrm flipV="1">
              <a:off x="753" y="4044"/>
              <a:ext cx="384" cy="1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65" name="Line 94"/>
            <p:cNvSpPr/>
            <p:nvPr>
              <p:custDataLst>
                <p:tags r:id="rId100"/>
              </p:custDataLst>
            </p:nvPr>
          </p:nvSpPr>
          <p:spPr>
            <a:xfrm>
              <a:off x="534" y="3233"/>
              <a:ext cx="0" cy="23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66" name="Line 95"/>
            <p:cNvSpPr/>
            <p:nvPr>
              <p:custDataLst>
                <p:tags r:id="rId101"/>
              </p:custDataLst>
            </p:nvPr>
          </p:nvSpPr>
          <p:spPr>
            <a:xfrm flipV="1">
              <a:off x="594" y="2965"/>
              <a:ext cx="4" cy="134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8767" name="Line 97"/>
          <p:cNvSpPr/>
          <p:nvPr>
            <p:custDataLst>
              <p:tags r:id="rId102"/>
            </p:custDataLst>
          </p:nvPr>
        </p:nvSpPr>
        <p:spPr>
          <a:xfrm>
            <a:off x="1995488" y="3328988"/>
            <a:ext cx="1343025" cy="1587"/>
          </a:xfrm>
          <a:prstGeom prst="line">
            <a:avLst/>
          </a:prstGeom>
          <a:ln w="222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p>
            <a:pPr eaLnBrk="0" hangingPunct="0"/>
            <a:endParaRPr lang="zh-CN" altLang="en-US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8768" name="Line 98"/>
          <p:cNvSpPr/>
          <p:nvPr>
            <p:custDataLst>
              <p:tags r:id="rId103"/>
            </p:custDataLst>
          </p:nvPr>
        </p:nvSpPr>
        <p:spPr>
          <a:xfrm flipV="1">
            <a:off x="2178050" y="2225675"/>
            <a:ext cx="1588" cy="612775"/>
          </a:xfrm>
          <a:prstGeom prst="line">
            <a:avLst/>
          </a:prstGeom>
          <a:ln w="30163" cap="flat" cmpd="sng">
            <a:solidFill>
              <a:srgbClr val="80808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p>
            <a:pPr eaLnBrk="0" hangingPunct="0"/>
            <a:endParaRPr lang="zh-CN" altLang="en-US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8769" name="Line 99"/>
          <p:cNvSpPr/>
          <p:nvPr>
            <p:custDataLst>
              <p:tags r:id="rId104"/>
            </p:custDataLst>
          </p:nvPr>
        </p:nvSpPr>
        <p:spPr>
          <a:xfrm flipV="1">
            <a:off x="2171700" y="1774825"/>
            <a:ext cx="1588" cy="1028700"/>
          </a:xfrm>
          <a:prstGeom prst="line">
            <a:avLst/>
          </a:prstGeom>
          <a:ln w="30163" cap="flat" cmpd="sng">
            <a:solidFill>
              <a:srgbClr val="80808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p>
            <a:pPr eaLnBrk="0" hangingPunct="0"/>
            <a:endParaRPr lang="zh-CN" altLang="en-US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8770" name="Line 100"/>
          <p:cNvSpPr/>
          <p:nvPr>
            <p:custDataLst>
              <p:tags r:id="rId105"/>
            </p:custDataLst>
          </p:nvPr>
        </p:nvSpPr>
        <p:spPr>
          <a:xfrm flipH="1">
            <a:off x="2171700" y="1774825"/>
            <a:ext cx="3175" cy="206375"/>
          </a:xfrm>
          <a:prstGeom prst="line">
            <a:avLst/>
          </a:prstGeom>
          <a:ln w="46101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p>
            <a:pPr eaLnBrk="0" hangingPunct="0"/>
            <a:endParaRPr lang="zh-CN" altLang="en-US">
              <a:latin typeface="Calibri" panose="020F0502020204030204" charset="0"/>
              <a:ea typeface="宋体" panose="02010600030101010101" pitchFamily="2" charset="-122"/>
            </a:endParaRPr>
          </a:p>
        </p:txBody>
      </p:sp>
      <p:grpSp>
        <p:nvGrpSpPr>
          <p:cNvPr id="28771" name="Group 101"/>
          <p:cNvGrpSpPr/>
          <p:nvPr/>
        </p:nvGrpSpPr>
        <p:grpSpPr>
          <a:xfrm>
            <a:off x="1762125" y="2892425"/>
            <a:ext cx="1576388" cy="444500"/>
            <a:chOff x="264" y="1652"/>
            <a:chExt cx="993" cy="280"/>
          </a:xfrm>
        </p:grpSpPr>
        <p:sp>
          <p:nvSpPr>
            <p:cNvPr id="28772" name="Line 102"/>
            <p:cNvSpPr/>
            <p:nvPr>
              <p:custDataLst>
                <p:tags r:id="rId106"/>
              </p:custDataLst>
            </p:nvPr>
          </p:nvSpPr>
          <p:spPr>
            <a:xfrm>
              <a:off x="527" y="1834"/>
              <a:ext cx="0" cy="92"/>
            </a:xfrm>
            <a:prstGeom prst="line">
              <a:avLst/>
            </a:prstGeom>
            <a:ln w="4603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73" name="Line 103"/>
            <p:cNvSpPr/>
            <p:nvPr>
              <p:custDataLst>
                <p:tags r:id="rId107"/>
              </p:custDataLst>
            </p:nvPr>
          </p:nvSpPr>
          <p:spPr>
            <a:xfrm>
              <a:off x="301" y="1845"/>
              <a:ext cx="1" cy="87"/>
            </a:xfrm>
            <a:prstGeom prst="line">
              <a:avLst/>
            </a:prstGeom>
            <a:ln w="5238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grpSp>
          <p:nvGrpSpPr>
            <p:cNvPr id="28774" name="Group 104"/>
            <p:cNvGrpSpPr/>
            <p:nvPr/>
          </p:nvGrpSpPr>
          <p:grpSpPr>
            <a:xfrm>
              <a:off x="264" y="1652"/>
              <a:ext cx="993" cy="276"/>
              <a:chOff x="264" y="1652"/>
              <a:chExt cx="993" cy="276"/>
            </a:xfrm>
          </p:grpSpPr>
          <p:sp>
            <p:nvSpPr>
              <p:cNvPr id="28775" name="Line 105"/>
              <p:cNvSpPr/>
              <p:nvPr>
                <p:custDataLst>
                  <p:tags r:id="rId108"/>
                </p:custDataLst>
              </p:nvPr>
            </p:nvSpPr>
            <p:spPr>
              <a:xfrm>
                <a:off x="911" y="1845"/>
                <a:ext cx="1" cy="77"/>
              </a:xfrm>
              <a:prstGeom prst="line">
                <a:avLst/>
              </a:prstGeom>
              <a:ln w="4603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776" name="Line 106"/>
              <p:cNvSpPr/>
              <p:nvPr>
                <p:custDataLst>
                  <p:tags r:id="rId109"/>
                </p:custDataLst>
              </p:nvPr>
            </p:nvSpPr>
            <p:spPr>
              <a:xfrm>
                <a:off x="264" y="1927"/>
                <a:ext cx="993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777" name="Line 107"/>
              <p:cNvSpPr/>
              <p:nvPr>
                <p:custDataLst>
                  <p:tags r:id="rId110"/>
                </p:custDataLst>
              </p:nvPr>
            </p:nvSpPr>
            <p:spPr>
              <a:xfrm>
                <a:off x="526" y="1652"/>
                <a:ext cx="0" cy="190"/>
              </a:xfrm>
              <a:prstGeom prst="line">
                <a:avLst/>
              </a:prstGeom>
              <a:ln w="46101" cap="flat" cmpd="sng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778" name="Line 108"/>
              <p:cNvSpPr/>
              <p:nvPr>
                <p:custDataLst>
                  <p:tags r:id="rId111"/>
                </p:custDataLst>
              </p:nvPr>
            </p:nvSpPr>
            <p:spPr>
              <a:xfrm>
                <a:off x="911" y="1845"/>
                <a:ext cx="1" cy="77"/>
              </a:xfrm>
              <a:prstGeom prst="line">
                <a:avLst/>
              </a:prstGeom>
              <a:ln w="4603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779" name="Line 109"/>
              <p:cNvSpPr/>
              <p:nvPr>
                <p:custDataLst>
                  <p:tags r:id="rId112"/>
                </p:custDataLst>
              </p:nvPr>
            </p:nvSpPr>
            <p:spPr>
              <a:xfrm flipH="1">
                <a:off x="302" y="1666"/>
                <a:ext cx="1" cy="185"/>
              </a:xfrm>
              <a:prstGeom prst="line">
                <a:avLst/>
              </a:prstGeom>
              <a:ln w="52451" cap="flat" cmpd="sng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780" name="Line 110"/>
              <p:cNvSpPr/>
              <p:nvPr>
                <p:custDataLst>
                  <p:tags r:id="rId113"/>
                </p:custDataLst>
              </p:nvPr>
            </p:nvSpPr>
            <p:spPr>
              <a:xfrm>
                <a:off x="1130" y="1848"/>
                <a:ext cx="1" cy="77"/>
              </a:xfrm>
              <a:prstGeom prst="line">
                <a:avLst/>
              </a:prstGeom>
              <a:ln w="4603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781" name="Line 111"/>
              <p:cNvSpPr/>
              <p:nvPr>
                <p:custDataLst>
                  <p:tags r:id="rId114"/>
                </p:custDataLst>
              </p:nvPr>
            </p:nvSpPr>
            <p:spPr>
              <a:xfrm>
                <a:off x="1130" y="1848"/>
                <a:ext cx="1" cy="77"/>
              </a:xfrm>
              <a:prstGeom prst="line">
                <a:avLst/>
              </a:prstGeom>
              <a:ln w="4603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782" name="Line 112"/>
              <p:cNvSpPr/>
              <p:nvPr>
                <p:custDataLst>
                  <p:tags r:id="rId115"/>
                </p:custDataLst>
              </p:nvPr>
            </p:nvSpPr>
            <p:spPr>
              <a:xfrm>
                <a:off x="301" y="1742"/>
                <a:ext cx="0" cy="47"/>
              </a:xfrm>
              <a:prstGeom prst="line">
                <a:avLst/>
              </a:prstGeom>
              <a:ln w="52451" cap="flat" cmpd="sng">
                <a:solidFill>
                  <a:srgbClr val="FF33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783" name="Line 113"/>
              <p:cNvSpPr/>
              <p:nvPr>
                <p:custDataLst>
                  <p:tags r:id="rId116"/>
                </p:custDataLst>
              </p:nvPr>
            </p:nvSpPr>
            <p:spPr>
              <a:xfrm>
                <a:off x="526" y="1735"/>
                <a:ext cx="0" cy="47"/>
              </a:xfrm>
              <a:prstGeom prst="line">
                <a:avLst/>
              </a:prstGeom>
              <a:ln w="52451" cap="flat" cmpd="sng">
                <a:solidFill>
                  <a:srgbClr val="FF33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28784" name="Group 114"/>
              <p:cNvGrpSpPr/>
              <p:nvPr/>
            </p:nvGrpSpPr>
            <p:grpSpPr>
              <a:xfrm>
                <a:off x="888" y="1671"/>
                <a:ext cx="72" cy="181"/>
                <a:chOff x="2122" y="2211"/>
                <a:chExt cx="72" cy="181"/>
              </a:xfrm>
            </p:grpSpPr>
            <p:sp>
              <p:nvSpPr>
                <p:cNvPr id="28785" name="Line 115"/>
                <p:cNvSpPr/>
                <p:nvPr>
                  <p:custDataLst>
                    <p:tags r:id="rId117"/>
                  </p:custDataLst>
                </p:nvPr>
              </p:nvSpPr>
              <p:spPr>
                <a:xfrm flipH="1">
                  <a:off x="2143" y="2287"/>
                  <a:ext cx="0" cy="105"/>
                </a:xfrm>
                <a:prstGeom prst="line">
                  <a:avLst/>
                </a:prstGeom>
                <a:ln w="46101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786" name="Rectangle 116"/>
                <p:cNvSpPr/>
                <p:nvPr>
                  <p:custDataLst>
                    <p:tags r:id="rId118"/>
                  </p:custDataLst>
                </p:nvPr>
              </p:nvSpPr>
              <p:spPr>
                <a:xfrm>
                  <a:off x="2122" y="2225"/>
                  <a:ext cx="72" cy="1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 anchor="t" anchorCtr="0">
                  <a:spAutoFit/>
                </a:bodyPr>
                <a:p>
                  <a:pPr eaLnBrk="0" hangingPunct="0"/>
                  <a:r>
                    <a:rPr lang="en-GB" altLang="zh-CN" sz="1200" dirty="0">
                      <a:solidFill>
                        <a:srgbClr val="0000CC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U</a:t>
                  </a:r>
                  <a:endParaRPr lang="en-GB" altLang="zh-CN" sz="1200" dirty="0">
                    <a:solidFill>
                      <a:srgbClr val="0000CC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28787" name="Line 117"/>
                <p:cNvSpPr/>
                <p:nvPr>
                  <p:custDataLst>
                    <p:tags r:id="rId119"/>
                  </p:custDataLst>
                </p:nvPr>
              </p:nvSpPr>
              <p:spPr>
                <a:xfrm flipH="1">
                  <a:off x="2146" y="2211"/>
                  <a:ext cx="0" cy="21"/>
                </a:xfrm>
                <a:prstGeom prst="line">
                  <a:avLst/>
                </a:prstGeom>
                <a:ln w="46101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28788" name="Group 118"/>
              <p:cNvGrpSpPr/>
              <p:nvPr/>
            </p:nvGrpSpPr>
            <p:grpSpPr>
              <a:xfrm>
                <a:off x="1106" y="1670"/>
                <a:ext cx="72" cy="181"/>
                <a:chOff x="2122" y="2211"/>
                <a:chExt cx="72" cy="181"/>
              </a:xfrm>
            </p:grpSpPr>
            <p:sp>
              <p:nvSpPr>
                <p:cNvPr id="28789" name="Line 119"/>
                <p:cNvSpPr/>
                <p:nvPr>
                  <p:custDataLst>
                    <p:tags r:id="rId120"/>
                  </p:custDataLst>
                </p:nvPr>
              </p:nvSpPr>
              <p:spPr>
                <a:xfrm flipH="1">
                  <a:off x="2143" y="2287"/>
                  <a:ext cx="0" cy="105"/>
                </a:xfrm>
                <a:prstGeom prst="line">
                  <a:avLst/>
                </a:prstGeom>
                <a:ln w="46101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790" name="Rectangle 120"/>
                <p:cNvSpPr/>
                <p:nvPr>
                  <p:custDataLst>
                    <p:tags r:id="rId121"/>
                  </p:custDataLst>
                </p:nvPr>
              </p:nvSpPr>
              <p:spPr>
                <a:xfrm>
                  <a:off x="2122" y="2225"/>
                  <a:ext cx="72" cy="1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 anchor="t" anchorCtr="0">
                  <a:spAutoFit/>
                </a:bodyPr>
                <a:p>
                  <a:pPr eaLnBrk="0" hangingPunct="0"/>
                  <a:r>
                    <a:rPr lang="en-GB" altLang="zh-CN" sz="1200" dirty="0">
                      <a:solidFill>
                        <a:srgbClr val="0000CC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U</a:t>
                  </a:r>
                  <a:endParaRPr lang="en-GB" altLang="zh-CN" sz="1200" dirty="0">
                    <a:solidFill>
                      <a:srgbClr val="0000CC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28791" name="Line 121"/>
                <p:cNvSpPr/>
                <p:nvPr>
                  <p:custDataLst>
                    <p:tags r:id="rId122"/>
                  </p:custDataLst>
                </p:nvPr>
              </p:nvSpPr>
              <p:spPr>
                <a:xfrm flipH="1">
                  <a:off x="2146" y="2211"/>
                  <a:ext cx="0" cy="21"/>
                </a:xfrm>
                <a:prstGeom prst="line">
                  <a:avLst/>
                </a:prstGeom>
                <a:ln w="46101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</p:grpSp>
        </p:grpSp>
      </p:grpSp>
      <p:grpSp>
        <p:nvGrpSpPr>
          <p:cNvPr id="7" name="Group 122"/>
          <p:cNvGrpSpPr/>
          <p:nvPr/>
        </p:nvGrpSpPr>
        <p:grpSpPr>
          <a:xfrm>
            <a:off x="3155950" y="1944688"/>
            <a:ext cx="2205038" cy="1882775"/>
            <a:chOff x="1142" y="1055"/>
            <a:chExt cx="1389" cy="1186"/>
          </a:xfrm>
        </p:grpSpPr>
        <p:sp>
          <p:nvSpPr>
            <p:cNvPr id="28793" name="Text Box 123"/>
            <p:cNvSpPr txBox="1"/>
            <p:nvPr>
              <p:custDataLst>
                <p:tags r:id="rId123"/>
              </p:custDataLst>
            </p:nvPr>
          </p:nvSpPr>
          <p:spPr>
            <a:xfrm>
              <a:off x="1370" y="1945"/>
              <a:ext cx="1161" cy="29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marL="457200" indent="-457200" algn="ctr"/>
              <a:r>
                <a:rPr lang="en-GB" altLang="zh-CN" sz="1200" dirty="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r>
                <a:rPr lang="en-GB" altLang="zh-CN" sz="1200" baseline="30000" dirty="0">
                  <a:latin typeface="微软雅黑" panose="020B0503020204020204" charset="-122"/>
                  <a:ea typeface="微软雅黑" panose="020B0503020204020204" charset="-122"/>
                </a:rPr>
                <a:t>st</a:t>
              </a:r>
              <a:r>
                <a:rPr lang="en-GB" altLang="zh-CN" sz="1200" dirty="0">
                  <a:latin typeface="微软雅黑" panose="020B0503020204020204" charset="-122"/>
                  <a:ea typeface="微软雅黑" panose="020B0503020204020204" charset="-122"/>
                </a:rPr>
                <a:t> cycle annealing</a:t>
              </a:r>
              <a:endParaRPr lang="en-GB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457200" indent="-457200"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退火</a:t>
              </a:r>
              <a:endParaRPr lang="en-GB" altLang="en-US" sz="1200" baseline="300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794" name="Line 124"/>
            <p:cNvSpPr/>
            <p:nvPr>
              <p:custDataLst>
                <p:tags r:id="rId124"/>
              </p:custDataLst>
            </p:nvPr>
          </p:nvSpPr>
          <p:spPr>
            <a:xfrm flipV="1">
              <a:off x="1783" y="1218"/>
              <a:ext cx="1" cy="423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95" name="Freeform 125"/>
            <p:cNvSpPr/>
            <p:nvPr>
              <p:custDataLst>
                <p:tags r:id="rId125"/>
              </p:custDataLst>
            </p:nvPr>
          </p:nvSpPr>
          <p:spPr>
            <a:xfrm>
              <a:off x="1783" y="1055"/>
              <a:ext cx="347" cy="173"/>
            </a:xfrm>
            <a:custGeom>
              <a:avLst/>
              <a:gdLst/>
              <a:ahLst/>
              <a:cxnLst>
                <a:cxn ang="0">
                  <a:pos x="0" y="807"/>
                </a:cxn>
                <a:cxn ang="0">
                  <a:pos x="839" y="0"/>
                </a:cxn>
                <a:cxn ang="0">
                  <a:pos x="1672" y="831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96" name="Line 126"/>
            <p:cNvSpPr/>
            <p:nvPr>
              <p:custDataLst>
                <p:tags r:id="rId126"/>
              </p:custDataLst>
            </p:nvPr>
          </p:nvSpPr>
          <p:spPr>
            <a:xfrm flipV="1">
              <a:off x="2130" y="1218"/>
              <a:ext cx="1" cy="547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97" name="Freeform 127"/>
            <p:cNvSpPr/>
            <p:nvPr>
              <p:custDataLst>
                <p:tags r:id="rId127"/>
              </p:custDataLst>
            </p:nvPr>
          </p:nvSpPr>
          <p:spPr>
            <a:xfrm>
              <a:off x="1783" y="1055"/>
              <a:ext cx="347" cy="173"/>
            </a:xfrm>
            <a:custGeom>
              <a:avLst/>
              <a:gdLst/>
              <a:ahLst/>
              <a:cxnLst>
                <a:cxn ang="0">
                  <a:pos x="0" y="807"/>
                </a:cxn>
                <a:cxn ang="0">
                  <a:pos x="839" y="0"/>
                </a:cxn>
                <a:cxn ang="0">
                  <a:pos x="1672" y="831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98" name="Line 128"/>
            <p:cNvSpPr/>
            <p:nvPr>
              <p:custDataLst>
                <p:tags r:id="rId128"/>
              </p:custDataLst>
            </p:nvPr>
          </p:nvSpPr>
          <p:spPr>
            <a:xfrm flipV="1">
              <a:off x="2131" y="1218"/>
              <a:ext cx="0" cy="553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799" name="Line 129"/>
            <p:cNvSpPr/>
            <p:nvPr>
              <p:custDataLst>
                <p:tags r:id="rId129"/>
              </p:custDataLst>
            </p:nvPr>
          </p:nvSpPr>
          <p:spPr>
            <a:xfrm flipH="1">
              <a:off x="1142" y="1250"/>
              <a:ext cx="294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00" name="Line 130"/>
            <p:cNvSpPr/>
            <p:nvPr>
              <p:custDataLst>
                <p:tags r:id="rId130"/>
              </p:custDataLst>
            </p:nvPr>
          </p:nvSpPr>
          <p:spPr>
            <a:xfrm flipH="1">
              <a:off x="2130" y="1646"/>
              <a:ext cx="0" cy="182"/>
            </a:xfrm>
            <a:prstGeom prst="line">
              <a:avLst/>
            </a:prstGeom>
            <a:ln w="46101" cap="flat" cmpd="sng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01" name="Line 131"/>
            <p:cNvSpPr/>
            <p:nvPr>
              <p:custDataLst>
                <p:tags r:id="rId131"/>
              </p:custDataLst>
            </p:nvPr>
          </p:nvSpPr>
          <p:spPr>
            <a:xfrm>
              <a:off x="1794" y="1828"/>
              <a:ext cx="0" cy="92"/>
            </a:xfrm>
            <a:prstGeom prst="line">
              <a:avLst/>
            </a:prstGeom>
            <a:ln w="4603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02" name="Line 132"/>
            <p:cNvSpPr/>
            <p:nvPr>
              <p:custDataLst>
                <p:tags r:id="rId132"/>
              </p:custDataLst>
            </p:nvPr>
          </p:nvSpPr>
          <p:spPr>
            <a:xfrm>
              <a:off x="1568" y="1839"/>
              <a:ext cx="1" cy="87"/>
            </a:xfrm>
            <a:prstGeom prst="line">
              <a:avLst/>
            </a:prstGeom>
            <a:ln w="5238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03" name="Line 133"/>
            <p:cNvSpPr/>
            <p:nvPr>
              <p:custDataLst>
                <p:tags r:id="rId133"/>
              </p:custDataLst>
            </p:nvPr>
          </p:nvSpPr>
          <p:spPr>
            <a:xfrm>
              <a:off x="2178" y="1839"/>
              <a:ext cx="1" cy="77"/>
            </a:xfrm>
            <a:prstGeom prst="line">
              <a:avLst/>
            </a:prstGeom>
            <a:ln w="4603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04" name="Line 134"/>
            <p:cNvSpPr/>
            <p:nvPr>
              <p:custDataLst>
                <p:tags r:id="rId134"/>
              </p:custDataLst>
            </p:nvPr>
          </p:nvSpPr>
          <p:spPr>
            <a:xfrm>
              <a:off x="1531" y="1921"/>
              <a:ext cx="993" cy="1"/>
            </a:xfrm>
            <a:prstGeom prst="line">
              <a:avLst/>
            </a:prstGeom>
            <a:ln w="222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05" name="Line 135"/>
            <p:cNvSpPr/>
            <p:nvPr>
              <p:custDataLst>
                <p:tags r:id="rId135"/>
              </p:custDataLst>
            </p:nvPr>
          </p:nvSpPr>
          <p:spPr>
            <a:xfrm>
              <a:off x="1789" y="1646"/>
              <a:ext cx="0" cy="190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06" name="Line 136"/>
            <p:cNvSpPr/>
            <p:nvPr>
              <p:custDataLst>
                <p:tags r:id="rId136"/>
              </p:custDataLst>
            </p:nvPr>
          </p:nvSpPr>
          <p:spPr>
            <a:xfrm>
              <a:off x="2178" y="1839"/>
              <a:ext cx="1" cy="77"/>
            </a:xfrm>
            <a:prstGeom prst="line">
              <a:avLst/>
            </a:prstGeom>
            <a:ln w="4603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07" name="Line 137"/>
            <p:cNvSpPr/>
            <p:nvPr>
              <p:custDataLst>
                <p:tags r:id="rId137"/>
              </p:custDataLst>
            </p:nvPr>
          </p:nvSpPr>
          <p:spPr>
            <a:xfrm flipH="1">
              <a:off x="1569" y="1660"/>
              <a:ext cx="1" cy="185"/>
            </a:xfrm>
            <a:prstGeom prst="line">
              <a:avLst/>
            </a:prstGeom>
            <a:ln w="5245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08" name="Line 138"/>
            <p:cNvSpPr/>
            <p:nvPr>
              <p:custDataLst>
                <p:tags r:id="rId138"/>
              </p:custDataLst>
            </p:nvPr>
          </p:nvSpPr>
          <p:spPr>
            <a:xfrm>
              <a:off x="2397" y="1842"/>
              <a:ext cx="1" cy="77"/>
            </a:xfrm>
            <a:prstGeom prst="line">
              <a:avLst/>
            </a:prstGeom>
            <a:ln w="4603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09" name="Line 139"/>
            <p:cNvSpPr/>
            <p:nvPr>
              <p:custDataLst>
                <p:tags r:id="rId139"/>
              </p:custDataLst>
            </p:nvPr>
          </p:nvSpPr>
          <p:spPr>
            <a:xfrm>
              <a:off x="2397" y="1842"/>
              <a:ext cx="1" cy="77"/>
            </a:xfrm>
            <a:prstGeom prst="line">
              <a:avLst/>
            </a:prstGeom>
            <a:ln w="4603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10" name="Line 140"/>
            <p:cNvSpPr/>
            <p:nvPr>
              <p:custDataLst>
                <p:tags r:id="rId140"/>
              </p:custDataLst>
            </p:nvPr>
          </p:nvSpPr>
          <p:spPr>
            <a:xfrm>
              <a:off x="1568" y="1736"/>
              <a:ext cx="0" cy="47"/>
            </a:xfrm>
            <a:prstGeom prst="line">
              <a:avLst/>
            </a:prstGeom>
            <a:ln w="52451" cap="flat" cmpd="sng">
              <a:solidFill>
                <a:srgbClr val="FF33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11" name="Line 141"/>
            <p:cNvSpPr/>
            <p:nvPr>
              <p:custDataLst>
                <p:tags r:id="rId141"/>
              </p:custDataLst>
            </p:nvPr>
          </p:nvSpPr>
          <p:spPr>
            <a:xfrm>
              <a:off x="1793" y="1729"/>
              <a:ext cx="0" cy="47"/>
            </a:xfrm>
            <a:prstGeom prst="line">
              <a:avLst/>
            </a:prstGeom>
            <a:ln w="52451" cap="flat" cmpd="sng">
              <a:solidFill>
                <a:srgbClr val="FF33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grpSp>
          <p:nvGrpSpPr>
            <p:cNvPr id="28812" name="Group 142"/>
            <p:cNvGrpSpPr/>
            <p:nvPr/>
          </p:nvGrpSpPr>
          <p:grpSpPr>
            <a:xfrm>
              <a:off x="2155" y="1665"/>
              <a:ext cx="24" cy="181"/>
              <a:chOff x="2122" y="2211"/>
              <a:chExt cx="24" cy="181"/>
            </a:xfrm>
          </p:grpSpPr>
          <p:sp>
            <p:nvSpPr>
              <p:cNvPr id="28813" name="Line 143"/>
              <p:cNvSpPr/>
              <p:nvPr>
                <p:custDataLst>
                  <p:tags r:id="rId142"/>
                </p:custDataLst>
              </p:nvPr>
            </p:nvSpPr>
            <p:spPr>
              <a:xfrm flipH="1">
                <a:off x="2143" y="2287"/>
                <a:ext cx="0" cy="105"/>
              </a:xfrm>
              <a:prstGeom prst="line">
                <a:avLst/>
              </a:prstGeom>
              <a:ln w="46101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814" name="Rectangle 144"/>
              <p:cNvSpPr/>
              <p:nvPr>
                <p:custDataLst>
                  <p:tags r:id="rId143"/>
                </p:custDataLst>
              </p:nvPr>
            </p:nvSpPr>
            <p:spPr>
              <a:xfrm>
                <a:off x="2122" y="2225"/>
                <a:ext cx="16" cy="8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 anchor="t" anchorCtr="0">
                <a:spAutoFit/>
              </a:bodyPr>
              <a:p>
                <a:pPr eaLnBrk="0" hangingPunct="0"/>
                <a:r>
                  <a:rPr lang="en-GB" altLang="zh-CN" sz="1200" dirty="0">
                    <a:solidFill>
                      <a:srgbClr val="0000CC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U</a:t>
                </a:r>
                <a:endParaRPr lang="en-GB" altLang="zh-CN" sz="1200" dirty="0">
                  <a:solidFill>
                    <a:srgbClr val="0000CC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8815" name="Line 145"/>
              <p:cNvSpPr/>
              <p:nvPr>
                <p:custDataLst>
                  <p:tags r:id="rId144"/>
                </p:custDataLst>
              </p:nvPr>
            </p:nvSpPr>
            <p:spPr>
              <a:xfrm flipH="1">
                <a:off x="2146" y="2211"/>
                <a:ext cx="0" cy="21"/>
              </a:xfrm>
              <a:prstGeom prst="line">
                <a:avLst/>
              </a:prstGeom>
              <a:ln w="46101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28816" name="Group 146"/>
            <p:cNvGrpSpPr/>
            <p:nvPr/>
          </p:nvGrpSpPr>
          <p:grpSpPr>
            <a:xfrm>
              <a:off x="2373" y="1664"/>
              <a:ext cx="72" cy="181"/>
              <a:chOff x="2122" y="2211"/>
              <a:chExt cx="72" cy="181"/>
            </a:xfrm>
          </p:grpSpPr>
          <p:sp>
            <p:nvSpPr>
              <p:cNvPr id="28817" name="Line 147"/>
              <p:cNvSpPr/>
              <p:nvPr>
                <p:custDataLst>
                  <p:tags r:id="rId145"/>
                </p:custDataLst>
              </p:nvPr>
            </p:nvSpPr>
            <p:spPr>
              <a:xfrm flipH="1">
                <a:off x="2143" y="2287"/>
                <a:ext cx="0" cy="105"/>
              </a:xfrm>
              <a:prstGeom prst="line">
                <a:avLst/>
              </a:prstGeom>
              <a:ln w="46101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818" name="Rectangle 148"/>
              <p:cNvSpPr/>
              <p:nvPr>
                <p:custDataLst>
                  <p:tags r:id="rId146"/>
                </p:custDataLst>
              </p:nvPr>
            </p:nvSpPr>
            <p:spPr>
              <a:xfrm>
                <a:off x="2122" y="2225"/>
                <a:ext cx="72" cy="1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 anchor="t" anchorCtr="0">
                <a:spAutoFit/>
              </a:bodyPr>
              <a:p>
                <a:pPr eaLnBrk="0" hangingPunct="0"/>
                <a:r>
                  <a:rPr lang="en-GB" altLang="zh-CN" sz="1200" dirty="0">
                    <a:solidFill>
                      <a:srgbClr val="0000CC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U</a:t>
                </a:r>
                <a:endParaRPr lang="en-GB" altLang="zh-CN" sz="1200" dirty="0">
                  <a:solidFill>
                    <a:srgbClr val="0000CC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8819" name="Line 149"/>
              <p:cNvSpPr/>
              <p:nvPr>
                <p:custDataLst>
                  <p:tags r:id="rId147"/>
                </p:custDataLst>
              </p:nvPr>
            </p:nvSpPr>
            <p:spPr>
              <a:xfrm flipH="1">
                <a:off x="2146" y="2211"/>
                <a:ext cx="0" cy="21"/>
              </a:xfrm>
              <a:prstGeom prst="line">
                <a:avLst/>
              </a:prstGeom>
              <a:ln w="46101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8" name="Group 150"/>
          <p:cNvGrpSpPr/>
          <p:nvPr/>
        </p:nvGrpSpPr>
        <p:grpSpPr>
          <a:xfrm>
            <a:off x="5326063" y="1868488"/>
            <a:ext cx="2105025" cy="2073275"/>
            <a:chOff x="2509" y="1007"/>
            <a:chExt cx="1326" cy="1306"/>
          </a:xfrm>
        </p:grpSpPr>
        <p:sp>
          <p:nvSpPr>
            <p:cNvPr id="28821" name="Line 151"/>
            <p:cNvSpPr/>
            <p:nvPr>
              <p:custDataLst>
                <p:tags r:id="rId148"/>
              </p:custDataLst>
            </p:nvPr>
          </p:nvSpPr>
          <p:spPr>
            <a:xfrm flipV="1">
              <a:off x="3096" y="1218"/>
              <a:ext cx="1" cy="423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22" name="Freeform 152"/>
            <p:cNvSpPr/>
            <p:nvPr>
              <p:custDataLst>
                <p:tags r:id="rId149"/>
              </p:custDataLst>
            </p:nvPr>
          </p:nvSpPr>
          <p:spPr>
            <a:xfrm>
              <a:off x="3091" y="1055"/>
              <a:ext cx="347" cy="173"/>
            </a:xfrm>
            <a:custGeom>
              <a:avLst/>
              <a:gdLst/>
              <a:ahLst/>
              <a:cxnLst>
                <a:cxn ang="0">
                  <a:pos x="0" y="807"/>
                </a:cxn>
                <a:cxn ang="0">
                  <a:pos x="839" y="0"/>
                </a:cxn>
                <a:cxn ang="0">
                  <a:pos x="1672" y="831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823" name="Line 153"/>
            <p:cNvSpPr/>
            <p:nvPr>
              <p:custDataLst>
                <p:tags r:id="rId150"/>
              </p:custDataLst>
            </p:nvPr>
          </p:nvSpPr>
          <p:spPr>
            <a:xfrm flipV="1">
              <a:off x="3438" y="1218"/>
              <a:ext cx="1" cy="547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24" name="Line 154"/>
            <p:cNvSpPr/>
            <p:nvPr>
              <p:custDataLst>
                <p:tags r:id="rId151"/>
              </p:custDataLst>
            </p:nvPr>
          </p:nvSpPr>
          <p:spPr>
            <a:xfrm flipV="1">
              <a:off x="3474" y="1218"/>
              <a:ext cx="2" cy="446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25" name="Freeform 155"/>
            <p:cNvSpPr/>
            <p:nvPr>
              <p:custDataLst>
                <p:tags r:id="rId152"/>
              </p:custDataLst>
            </p:nvPr>
          </p:nvSpPr>
          <p:spPr>
            <a:xfrm>
              <a:off x="3053" y="1007"/>
              <a:ext cx="423" cy="211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1019" y="0"/>
                </a:cxn>
                <a:cxn ang="0">
                  <a:pos x="2033" y="1012"/>
                </a:cxn>
              </a:cxnLst>
              <a:pathLst>
                <a:path w="88" h="44">
                  <a:moveTo>
                    <a:pt x="0" y="43"/>
                  </a:moveTo>
                  <a:cubicBezTo>
                    <a:pt x="1" y="19"/>
                    <a:pt x="21" y="0"/>
                    <a:pt x="44" y="0"/>
                  </a:cubicBezTo>
                  <a:cubicBezTo>
                    <a:pt x="69" y="0"/>
                    <a:pt x="88" y="20"/>
                    <a:pt x="88" y="44"/>
                  </a:cubicBezTo>
                </a:path>
              </a:pathLst>
            </a:custGeom>
            <a:noFill/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826" name="Line 156"/>
            <p:cNvSpPr/>
            <p:nvPr>
              <p:custDataLst>
                <p:tags r:id="rId153"/>
              </p:custDataLst>
            </p:nvPr>
          </p:nvSpPr>
          <p:spPr>
            <a:xfrm flipV="1">
              <a:off x="3053" y="1213"/>
              <a:ext cx="1" cy="62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27" name="Line 157"/>
            <p:cNvSpPr/>
            <p:nvPr>
              <p:custDataLst>
                <p:tags r:id="rId154"/>
              </p:custDataLst>
            </p:nvPr>
          </p:nvSpPr>
          <p:spPr>
            <a:xfrm flipV="1">
              <a:off x="3096" y="1218"/>
              <a:ext cx="1" cy="423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28" name="Freeform 158"/>
            <p:cNvSpPr/>
            <p:nvPr>
              <p:custDataLst>
                <p:tags r:id="rId155"/>
              </p:custDataLst>
            </p:nvPr>
          </p:nvSpPr>
          <p:spPr>
            <a:xfrm>
              <a:off x="3091" y="1055"/>
              <a:ext cx="347" cy="173"/>
            </a:xfrm>
            <a:custGeom>
              <a:avLst/>
              <a:gdLst/>
              <a:ahLst/>
              <a:cxnLst>
                <a:cxn ang="0">
                  <a:pos x="0" y="807"/>
                </a:cxn>
                <a:cxn ang="0">
                  <a:pos x="839" y="0"/>
                </a:cxn>
                <a:cxn ang="0">
                  <a:pos x="1672" y="831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829" name="Line 159"/>
            <p:cNvSpPr/>
            <p:nvPr>
              <p:custDataLst>
                <p:tags r:id="rId156"/>
              </p:custDataLst>
            </p:nvPr>
          </p:nvSpPr>
          <p:spPr>
            <a:xfrm flipV="1">
              <a:off x="3438" y="1218"/>
              <a:ext cx="1" cy="547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30" name="Freeform 160"/>
            <p:cNvSpPr/>
            <p:nvPr>
              <p:custDataLst>
                <p:tags r:id="rId157"/>
              </p:custDataLst>
            </p:nvPr>
          </p:nvSpPr>
          <p:spPr>
            <a:xfrm>
              <a:off x="3053" y="1007"/>
              <a:ext cx="423" cy="211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1019" y="0"/>
                </a:cxn>
                <a:cxn ang="0">
                  <a:pos x="2033" y="1012"/>
                </a:cxn>
              </a:cxnLst>
              <a:pathLst>
                <a:path w="88" h="44">
                  <a:moveTo>
                    <a:pt x="0" y="43"/>
                  </a:moveTo>
                  <a:cubicBezTo>
                    <a:pt x="1" y="19"/>
                    <a:pt x="21" y="0"/>
                    <a:pt x="44" y="0"/>
                  </a:cubicBezTo>
                  <a:cubicBezTo>
                    <a:pt x="69" y="0"/>
                    <a:pt x="88" y="20"/>
                    <a:pt x="88" y="44"/>
                  </a:cubicBezTo>
                </a:path>
              </a:pathLst>
            </a:custGeom>
            <a:noFill/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831" name="Line 161"/>
            <p:cNvSpPr/>
            <p:nvPr>
              <p:custDataLst>
                <p:tags r:id="rId158"/>
              </p:custDataLst>
            </p:nvPr>
          </p:nvSpPr>
          <p:spPr>
            <a:xfrm flipV="1">
              <a:off x="3053" y="1213"/>
              <a:ext cx="1" cy="62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32" name="Text Box 162"/>
            <p:cNvSpPr txBox="1"/>
            <p:nvPr>
              <p:custDataLst>
                <p:tags r:id="rId159"/>
              </p:custDataLst>
            </p:nvPr>
          </p:nvSpPr>
          <p:spPr>
            <a:xfrm>
              <a:off x="2599" y="2017"/>
              <a:ext cx="1236" cy="29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marL="457200" indent="-457200" algn="ctr"/>
              <a:r>
                <a:rPr lang="en-GB" altLang="zh-CN" sz="1200" dirty="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r>
                <a:rPr lang="en-GB" altLang="zh-CN" sz="1200" baseline="30000" dirty="0">
                  <a:latin typeface="微软雅黑" panose="020B0503020204020204" charset="-122"/>
                  <a:ea typeface="微软雅黑" panose="020B0503020204020204" charset="-122"/>
                </a:rPr>
                <a:t>st</a:t>
              </a:r>
              <a:r>
                <a:rPr lang="en-GB" altLang="zh-CN" sz="1200" dirty="0">
                  <a:latin typeface="微软雅黑" panose="020B0503020204020204" charset="-122"/>
                  <a:ea typeface="微软雅黑" panose="020B0503020204020204" charset="-122"/>
                </a:rPr>
                <a:t> cycle  extension</a:t>
              </a:r>
              <a:endParaRPr lang="en-GB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457200" indent="-457200"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延长</a:t>
              </a:r>
              <a:endParaRPr lang="en-GB" altLang="en-US" sz="1200" baseline="300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833" name="Line 163"/>
            <p:cNvSpPr/>
            <p:nvPr>
              <p:custDataLst>
                <p:tags r:id="rId160"/>
              </p:custDataLst>
            </p:nvPr>
          </p:nvSpPr>
          <p:spPr>
            <a:xfrm flipH="1">
              <a:off x="2509" y="1227"/>
              <a:ext cx="294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34" name="Line 164"/>
            <p:cNvSpPr/>
            <p:nvPr>
              <p:custDataLst>
                <p:tags r:id="rId161"/>
              </p:custDataLst>
            </p:nvPr>
          </p:nvSpPr>
          <p:spPr>
            <a:xfrm flipH="1">
              <a:off x="3436" y="1658"/>
              <a:ext cx="2" cy="182"/>
            </a:xfrm>
            <a:prstGeom prst="line">
              <a:avLst/>
            </a:prstGeom>
            <a:ln w="46101" cap="flat" cmpd="sng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35" name="Line 165"/>
            <p:cNvSpPr/>
            <p:nvPr>
              <p:custDataLst>
                <p:tags r:id="rId162"/>
              </p:custDataLst>
            </p:nvPr>
          </p:nvSpPr>
          <p:spPr>
            <a:xfrm>
              <a:off x="3050" y="1641"/>
              <a:ext cx="0" cy="190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grpSp>
          <p:nvGrpSpPr>
            <p:cNvPr id="28836" name="Group 166"/>
            <p:cNvGrpSpPr/>
            <p:nvPr/>
          </p:nvGrpSpPr>
          <p:grpSpPr>
            <a:xfrm>
              <a:off x="2829" y="1640"/>
              <a:ext cx="993" cy="280"/>
              <a:chOff x="264" y="1652"/>
              <a:chExt cx="993" cy="280"/>
            </a:xfrm>
          </p:grpSpPr>
          <p:sp>
            <p:nvSpPr>
              <p:cNvPr id="28837" name="Line 167"/>
              <p:cNvSpPr/>
              <p:nvPr>
                <p:custDataLst>
                  <p:tags r:id="rId163"/>
                </p:custDataLst>
              </p:nvPr>
            </p:nvSpPr>
            <p:spPr>
              <a:xfrm>
                <a:off x="527" y="1834"/>
                <a:ext cx="0" cy="92"/>
              </a:xfrm>
              <a:prstGeom prst="line">
                <a:avLst/>
              </a:prstGeom>
              <a:ln w="4603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838" name="Line 168"/>
              <p:cNvSpPr/>
              <p:nvPr>
                <p:custDataLst>
                  <p:tags r:id="rId164"/>
                </p:custDataLst>
              </p:nvPr>
            </p:nvSpPr>
            <p:spPr>
              <a:xfrm>
                <a:off x="301" y="1845"/>
                <a:ext cx="1" cy="87"/>
              </a:xfrm>
              <a:prstGeom prst="line">
                <a:avLst/>
              </a:prstGeom>
              <a:ln w="5238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28839" name="Group 169"/>
              <p:cNvGrpSpPr/>
              <p:nvPr/>
            </p:nvGrpSpPr>
            <p:grpSpPr>
              <a:xfrm>
                <a:off x="264" y="1652"/>
                <a:ext cx="993" cy="276"/>
                <a:chOff x="264" y="1652"/>
                <a:chExt cx="993" cy="276"/>
              </a:xfrm>
            </p:grpSpPr>
            <p:sp>
              <p:nvSpPr>
                <p:cNvPr id="28840" name="Line 170"/>
                <p:cNvSpPr/>
                <p:nvPr>
                  <p:custDataLst>
                    <p:tags r:id="rId165"/>
                  </p:custDataLst>
                </p:nvPr>
              </p:nvSpPr>
              <p:spPr>
                <a:xfrm>
                  <a:off x="911" y="1845"/>
                  <a:ext cx="1" cy="77"/>
                </a:xfrm>
                <a:prstGeom prst="line">
                  <a:avLst/>
                </a:prstGeom>
                <a:ln w="4603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41" name="Line 171"/>
                <p:cNvSpPr/>
                <p:nvPr>
                  <p:custDataLst>
                    <p:tags r:id="rId166"/>
                  </p:custDataLst>
                </p:nvPr>
              </p:nvSpPr>
              <p:spPr>
                <a:xfrm>
                  <a:off x="264" y="1927"/>
                  <a:ext cx="993" cy="1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42" name="Line 172"/>
                <p:cNvSpPr/>
                <p:nvPr>
                  <p:custDataLst>
                    <p:tags r:id="rId167"/>
                  </p:custDataLst>
                </p:nvPr>
              </p:nvSpPr>
              <p:spPr>
                <a:xfrm>
                  <a:off x="526" y="1652"/>
                  <a:ext cx="0" cy="190"/>
                </a:xfrm>
                <a:prstGeom prst="line">
                  <a:avLst/>
                </a:prstGeom>
                <a:ln w="46101" cap="flat" cmpd="sng">
                  <a:solidFill>
                    <a:srgbClr val="00FF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43" name="Line 173"/>
                <p:cNvSpPr/>
                <p:nvPr>
                  <p:custDataLst>
                    <p:tags r:id="rId168"/>
                  </p:custDataLst>
                </p:nvPr>
              </p:nvSpPr>
              <p:spPr>
                <a:xfrm>
                  <a:off x="911" y="1845"/>
                  <a:ext cx="1" cy="77"/>
                </a:xfrm>
                <a:prstGeom prst="line">
                  <a:avLst/>
                </a:prstGeom>
                <a:ln w="4603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44" name="Line 174"/>
                <p:cNvSpPr/>
                <p:nvPr>
                  <p:custDataLst>
                    <p:tags r:id="rId169"/>
                  </p:custDataLst>
                </p:nvPr>
              </p:nvSpPr>
              <p:spPr>
                <a:xfrm flipH="1">
                  <a:off x="302" y="1666"/>
                  <a:ext cx="1" cy="185"/>
                </a:xfrm>
                <a:prstGeom prst="line">
                  <a:avLst/>
                </a:prstGeom>
                <a:ln w="52451" cap="flat" cmpd="sng">
                  <a:solidFill>
                    <a:srgbClr val="00FF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45" name="Line 175"/>
                <p:cNvSpPr/>
                <p:nvPr>
                  <p:custDataLst>
                    <p:tags r:id="rId170"/>
                  </p:custDataLst>
                </p:nvPr>
              </p:nvSpPr>
              <p:spPr>
                <a:xfrm>
                  <a:off x="1130" y="1848"/>
                  <a:ext cx="1" cy="77"/>
                </a:xfrm>
                <a:prstGeom prst="line">
                  <a:avLst/>
                </a:prstGeom>
                <a:ln w="4603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46" name="Line 176"/>
                <p:cNvSpPr/>
                <p:nvPr>
                  <p:custDataLst>
                    <p:tags r:id="rId171"/>
                  </p:custDataLst>
                </p:nvPr>
              </p:nvSpPr>
              <p:spPr>
                <a:xfrm>
                  <a:off x="1130" y="1848"/>
                  <a:ext cx="1" cy="77"/>
                </a:xfrm>
                <a:prstGeom prst="line">
                  <a:avLst/>
                </a:prstGeom>
                <a:ln w="4603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47" name="Line 177"/>
                <p:cNvSpPr/>
                <p:nvPr>
                  <p:custDataLst>
                    <p:tags r:id="rId172"/>
                  </p:custDataLst>
                </p:nvPr>
              </p:nvSpPr>
              <p:spPr>
                <a:xfrm>
                  <a:off x="301" y="1742"/>
                  <a:ext cx="0" cy="47"/>
                </a:xfrm>
                <a:prstGeom prst="line">
                  <a:avLst/>
                </a:prstGeom>
                <a:ln w="52451" cap="flat" cmpd="sng">
                  <a:solidFill>
                    <a:srgbClr val="FF33CC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48" name="Line 178"/>
                <p:cNvSpPr/>
                <p:nvPr>
                  <p:custDataLst>
                    <p:tags r:id="rId173"/>
                  </p:custDataLst>
                </p:nvPr>
              </p:nvSpPr>
              <p:spPr>
                <a:xfrm>
                  <a:off x="526" y="1735"/>
                  <a:ext cx="0" cy="47"/>
                </a:xfrm>
                <a:prstGeom prst="line">
                  <a:avLst/>
                </a:prstGeom>
                <a:ln w="52451" cap="flat" cmpd="sng">
                  <a:solidFill>
                    <a:srgbClr val="FF33CC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grpSp>
              <p:nvGrpSpPr>
                <p:cNvPr id="28849" name="Group 179"/>
                <p:cNvGrpSpPr/>
                <p:nvPr/>
              </p:nvGrpSpPr>
              <p:grpSpPr>
                <a:xfrm>
                  <a:off x="888" y="1671"/>
                  <a:ext cx="24" cy="181"/>
                  <a:chOff x="2122" y="2211"/>
                  <a:chExt cx="24" cy="181"/>
                </a:xfrm>
              </p:grpSpPr>
              <p:sp>
                <p:nvSpPr>
                  <p:cNvPr id="28850" name="Line 180"/>
                  <p:cNvSpPr/>
                  <p:nvPr>
                    <p:custDataLst>
                      <p:tags r:id="rId174"/>
                    </p:custDataLst>
                  </p:nvPr>
                </p:nvSpPr>
                <p:spPr>
                  <a:xfrm flipH="1">
                    <a:off x="2143" y="2287"/>
                    <a:ext cx="0" cy="105"/>
                  </a:xfrm>
                  <a:prstGeom prst="line">
                    <a:avLst/>
                  </a:prstGeom>
                  <a:ln w="46101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p>
                    <a:pPr eaLnBrk="0" hangingPunct="0"/>
                    <a:endParaRPr lang="zh-CN" altLang="en-US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28851" name="Rectangle 181"/>
                  <p:cNvSpPr/>
                  <p:nvPr>
                    <p:custDataLst>
                      <p:tags r:id="rId175"/>
                    </p:custDataLst>
                  </p:nvPr>
                </p:nvSpPr>
                <p:spPr>
                  <a:xfrm>
                    <a:off x="2122" y="2225"/>
                    <a:ext cx="16" cy="84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 anchor="t" anchorCtr="0">
                    <a:spAutoFit/>
                  </a:bodyPr>
                  <a:p>
                    <a:pPr eaLnBrk="0" hangingPunct="0"/>
                    <a:r>
                      <a:rPr lang="en-GB" altLang="zh-CN" sz="1200" dirty="0">
                        <a:solidFill>
                          <a:srgbClr val="0000CC"/>
                        </a:solidFill>
                        <a:latin typeface="微软雅黑" panose="020B0503020204020204" charset="-122"/>
                        <a:ea typeface="微软雅黑" panose="020B0503020204020204" charset="-122"/>
                      </a:rPr>
                      <a:t>U</a:t>
                    </a:r>
                    <a:endParaRPr lang="en-GB" altLang="zh-CN" sz="1200" dirty="0">
                      <a:solidFill>
                        <a:srgbClr val="0000CC"/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8852" name="Line 182"/>
                  <p:cNvSpPr/>
                  <p:nvPr>
                    <p:custDataLst>
                      <p:tags r:id="rId176"/>
                    </p:custDataLst>
                  </p:nvPr>
                </p:nvSpPr>
                <p:spPr>
                  <a:xfrm flipH="1">
                    <a:off x="2146" y="2211"/>
                    <a:ext cx="0" cy="21"/>
                  </a:xfrm>
                  <a:prstGeom prst="line">
                    <a:avLst/>
                  </a:prstGeom>
                  <a:ln w="46101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p>
                    <a:pPr eaLnBrk="0" hangingPunct="0"/>
                    <a:endParaRPr lang="zh-CN" altLang="en-US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28853" name="Group 183"/>
                <p:cNvGrpSpPr/>
                <p:nvPr/>
              </p:nvGrpSpPr>
              <p:grpSpPr>
                <a:xfrm>
                  <a:off x="1106" y="1670"/>
                  <a:ext cx="72" cy="181"/>
                  <a:chOff x="2122" y="2211"/>
                  <a:chExt cx="72" cy="181"/>
                </a:xfrm>
              </p:grpSpPr>
              <p:sp>
                <p:nvSpPr>
                  <p:cNvPr id="28854" name="Line 184"/>
                  <p:cNvSpPr/>
                  <p:nvPr>
                    <p:custDataLst>
                      <p:tags r:id="rId177"/>
                    </p:custDataLst>
                  </p:nvPr>
                </p:nvSpPr>
                <p:spPr>
                  <a:xfrm flipH="1">
                    <a:off x="2143" y="2287"/>
                    <a:ext cx="0" cy="105"/>
                  </a:xfrm>
                  <a:prstGeom prst="line">
                    <a:avLst/>
                  </a:prstGeom>
                  <a:ln w="46101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p>
                    <a:pPr eaLnBrk="0" hangingPunct="0"/>
                    <a:endParaRPr lang="zh-CN" altLang="en-US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28855" name="Rectangle 185"/>
                  <p:cNvSpPr/>
                  <p:nvPr>
                    <p:custDataLst>
                      <p:tags r:id="rId178"/>
                    </p:custDataLst>
                  </p:nvPr>
                </p:nvSpPr>
                <p:spPr>
                  <a:xfrm>
                    <a:off x="2122" y="2225"/>
                    <a:ext cx="72" cy="123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 anchor="t" anchorCtr="0">
                    <a:spAutoFit/>
                  </a:bodyPr>
                  <a:p>
                    <a:pPr eaLnBrk="0" hangingPunct="0"/>
                    <a:r>
                      <a:rPr lang="en-GB" altLang="zh-CN" sz="1200" dirty="0">
                        <a:solidFill>
                          <a:srgbClr val="0000CC"/>
                        </a:solidFill>
                        <a:latin typeface="微软雅黑" panose="020B0503020204020204" charset="-122"/>
                        <a:ea typeface="微软雅黑" panose="020B0503020204020204" charset="-122"/>
                      </a:rPr>
                      <a:t>U</a:t>
                    </a:r>
                    <a:endParaRPr lang="en-GB" altLang="zh-CN" sz="1200" dirty="0">
                      <a:solidFill>
                        <a:srgbClr val="0000CC"/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8856" name="Line 186"/>
                  <p:cNvSpPr/>
                  <p:nvPr>
                    <p:custDataLst>
                      <p:tags r:id="rId179"/>
                    </p:custDataLst>
                  </p:nvPr>
                </p:nvSpPr>
                <p:spPr>
                  <a:xfrm flipH="1">
                    <a:off x="2146" y="2211"/>
                    <a:ext cx="0" cy="21"/>
                  </a:xfrm>
                  <a:prstGeom prst="line">
                    <a:avLst/>
                  </a:prstGeom>
                  <a:ln w="46101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p>
                    <a:pPr eaLnBrk="0" hangingPunct="0"/>
                    <a:endParaRPr lang="zh-CN" altLang="en-US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</p:grpSp>
        </p:grpSp>
      </p:grpSp>
      <p:grpSp>
        <p:nvGrpSpPr>
          <p:cNvPr id="17" name="Group 187"/>
          <p:cNvGrpSpPr/>
          <p:nvPr/>
        </p:nvGrpSpPr>
        <p:grpSpPr>
          <a:xfrm>
            <a:off x="7480300" y="1203325"/>
            <a:ext cx="2190750" cy="2711450"/>
            <a:chOff x="3867" y="592"/>
            <a:chExt cx="1380" cy="1708"/>
          </a:xfrm>
        </p:grpSpPr>
        <p:sp>
          <p:nvSpPr>
            <p:cNvPr id="28858" name="Line 188"/>
            <p:cNvSpPr/>
            <p:nvPr>
              <p:custDataLst>
                <p:tags r:id="rId180"/>
              </p:custDataLst>
            </p:nvPr>
          </p:nvSpPr>
          <p:spPr>
            <a:xfrm flipV="1">
              <a:off x="4515" y="1232"/>
              <a:ext cx="1" cy="423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59" name="Line 189"/>
            <p:cNvSpPr/>
            <p:nvPr>
              <p:custDataLst>
                <p:tags r:id="rId181"/>
              </p:custDataLst>
            </p:nvPr>
          </p:nvSpPr>
          <p:spPr>
            <a:xfrm flipV="1">
              <a:off x="4514" y="602"/>
              <a:ext cx="1" cy="648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60" name="Text Box 190"/>
            <p:cNvSpPr txBox="1"/>
            <p:nvPr>
              <p:custDataLst>
                <p:tags r:id="rId182"/>
              </p:custDataLst>
            </p:nvPr>
          </p:nvSpPr>
          <p:spPr>
            <a:xfrm>
              <a:off x="3961" y="2004"/>
              <a:ext cx="1277" cy="29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marL="457200" indent="-457200" algn="ctr"/>
              <a:r>
                <a:rPr lang="en-GB" altLang="zh-CN" sz="1200" dirty="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en-GB" altLang="zh-CN" sz="1200" baseline="30000" dirty="0">
                  <a:latin typeface="微软雅黑" panose="020B0503020204020204" charset="-122"/>
                  <a:ea typeface="微软雅黑" panose="020B0503020204020204" charset="-122"/>
                </a:rPr>
                <a:t>nd</a:t>
              </a:r>
              <a:r>
                <a:rPr lang="en-GB" altLang="zh-CN" sz="1200" dirty="0">
                  <a:latin typeface="微软雅黑" panose="020B0503020204020204" charset="-122"/>
                  <a:ea typeface="微软雅黑" panose="020B0503020204020204" charset="-122"/>
                </a:rPr>
                <a:t> cycle denaturation</a:t>
              </a:r>
              <a:endParaRPr lang="en-GB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457200" indent="-457200"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再变性</a:t>
              </a:r>
              <a:endParaRPr lang="en-GB" altLang="en-US" sz="1200" baseline="300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861" name="Line 191"/>
            <p:cNvSpPr/>
            <p:nvPr>
              <p:custDataLst>
                <p:tags r:id="rId183"/>
              </p:custDataLst>
            </p:nvPr>
          </p:nvSpPr>
          <p:spPr>
            <a:xfrm flipV="1">
              <a:off x="4898" y="1242"/>
              <a:ext cx="1" cy="423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62" name="Line 192"/>
            <p:cNvSpPr/>
            <p:nvPr>
              <p:custDataLst>
                <p:tags r:id="rId184"/>
              </p:custDataLst>
            </p:nvPr>
          </p:nvSpPr>
          <p:spPr>
            <a:xfrm flipH="1" flipV="1">
              <a:off x="4897" y="616"/>
              <a:ext cx="1" cy="626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63" name="Line 193"/>
            <p:cNvSpPr/>
            <p:nvPr>
              <p:custDataLst>
                <p:tags r:id="rId185"/>
              </p:custDataLst>
            </p:nvPr>
          </p:nvSpPr>
          <p:spPr>
            <a:xfrm flipH="1">
              <a:off x="3867" y="1213"/>
              <a:ext cx="294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64" name="Line 194"/>
            <p:cNvSpPr/>
            <p:nvPr>
              <p:custDataLst>
                <p:tags r:id="rId186"/>
              </p:custDataLst>
            </p:nvPr>
          </p:nvSpPr>
          <p:spPr>
            <a:xfrm>
              <a:off x="4897" y="602"/>
              <a:ext cx="0" cy="190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865" name="Line 195"/>
            <p:cNvSpPr/>
            <p:nvPr>
              <p:custDataLst>
                <p:tags r:id="rId187"/>
              </p:custDataLst>
            </p:nvPr>
          </p:nvSpPr>
          <p:spPr>
            <a:xfrm flipH="1">
              <a:off x="4512" y="592"/>
              <a:ext cx="2" cy="130"/>
            </a:xfrm>
            <a:prstGeom prst="line">
              <a:avLst/>
            </a:prstGeom>
            <a:ln w="46101" cap="flat" cmpd="sng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grpSp>
          <p:nvGrpSpPr>
            <p:cNvPr id="28866" name="Group 196"/>
            <p:cNvGrpSpPr/>
            <p:nvPr/>
          </p:nvGrpSpPr>
          <p:grpSpPr>
            <a:xfrm>
              <a:off x="4254" y="1649"/>
              <a:ext cx="993" cy="280"/>
              <a:chOff x="264" y="1652"/>
              <a:chExt cx="993" cy="280"/>
            </a:xfrm>
          </p:grpSpPr>
          <p:sp>
            <p:nvSpPr>
              <p:cNvPr id="28867" name="Line 197"/>
              <p:cNvSpPr/>
              <p:nvPr>
                <p:custDataLst>
                  <p:tags r:id="rId188"/>
                </p:custDataLst>
              </p:nvPr>
            </p:nvSpPr>
            <p:spPr>
              <a:xfrm>
                <a:off x="527" y="1834"/>
                <a:ext cx="0" cy="92"/>
              </a:xfrm>
              <a:prstGeom prst="line">
                <a:avLst/>
              </a:prstGeom>
              <a:ln w="4603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868" name="Line 198"/>
              <p:cNvSpPr/>
              <p:nvPr>
                <p:custDataLst>
                  <p:tags r:id="rId189"/>
                </p:custDataLst>
              </p:nvPr>
            </p:nvSpPr>
            <p:spPr>
              <a:xfrm>
                <a:off x="301" y="1845"/>
                <a:ext cx="1" cy="87"/>
              </a:xfrm>
              <a:prstGeom prst="line">
                <a:avLst/>
              </a:prstGeom>
              <a:ln w="5238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28869" name="Group 199"/>
              <p:cNvGrpSpPr/>
              <p:nvPr/>
            </p:nvGrpSpPr>
            <p:grpSpPr>
              <a:xfrm>
                <a:off x="264" y="1652"/>
                <a:ext cx="993" cy="276"/>
                <a:chOff x="264" y="1652"/>
                <a:chExt cx="993" cy="276"/>
              </a:xfrm>
            </p:grpSpPr>
            <p:sp>
              <p:nvSpPr>
                <p:cNvPr id="28870" name="Line 200"/>
                <p:cNvSpPr/>
                <p:nvPr>
                  <p:custDataLst>
                    <p:tags r:id="rId190"/>
                  </p:custDataLst>
                </p:nvPr>
              </p:nvSpPr>
              <p:spPr>
                <a:xfrm>
                  <a:off x="911" y="1845"/>
                  <a:ext cx="1" cy="77"/>
                </a:xfrm>
                <a:prstGeom prst="line">
                  <a:avLst/>
                </a:prstGeom>
                <a:ln w="4603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71" name="Line 201"/>
                <p:cNvSpPr/>
                <p:nvPr>
                  <p:custDataLst>
                    <p:tags r:id="rId191"/>
                  </p:custDataLst>
                </p:nvPr>
              </p:nvSpPr>
              <p:spPr>
                <a:xfrm>
                  <a:off x="264" y="1927"/>
                  <a:ext cx="993" cy="1"/>
                </a:xfrm>
                <a:prstGeom prst="line">
                  <a:avLst/>
                </a:prstGeom>
                <a:ln w="222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72" name="Line 202"/>
                <p:cNvSpPr/>
                <p:nvPr>
                  <p:custDataLst>
                    <p:tags r:id="rId192"/>
                  </p:custDataLst>
                </p:nvPr>
              </p:nvSpPr>
              <p:spPr>
                <a:xfrm>
                  <a:off x="526" y="1652"/>
                  <a:ext cx="0" cy="190"/>
                </a:xfrm>
                <a:prstGeom prst="line">
                  <a:avLst/>
                </a:prstGeom>
                <a:ln w="46101" cap="flat" cmpd="sng">
                  <a:solidFill>
                    <a:srgbClr val="00FF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73" name="Line 203"/>
                <p:cNvSpPr/>
                <p:nvPr>
                  <p:custDataLst>
                    <p:tags r:id="rId193"/>
                  </p:custDataLst>
                </p:nvPr>
              </p:nvSpPr>
              <p:spPr>
                <a:xfrm>
                  <a:off x="911" y="1845"/>
                  <a:ext cx="1" cy="77"/>
                </a:xfrm>
                <a:prstGeom prst="line">
                  <a:avLst/>
                </a:prstGeom>
                <a:ln w="4603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74" name="Line 204"/>
                <p:cNvSpPr/>
                <p:nvPr>
                  <p:custDataLst>
                    <p:tags r:id="rId194"/>
                  </p:custDataLst>
                </p:nvPr>
              </p:nvSpPr>
              <p:spPr>
                <a:xfrm flipH="1">
                  <a:off x="302" y="1666"/>
                  <a:ext cx="1" cy="185"/>
                </a:xfrm>
                <a:prstGeom prst="line">
                  <a:avLst/>
                </a:prstGeom>
                <a:ln w="52451" cap="flat" cmpd="sng">
                  <a:solidFill>
                    <a:srgbClr val="00FF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75" name="Line 205"/>
                <p:cNvSpPr/>
                <p:nvPr>
                  <p:custDataLst>
                    <p:tags r:id="rId195"/>
                  </p:custDataLst>
                </p:nvPr>
              </p:nvSpPr>
              <p:spPr>
                <a:xfrm>
                  <a:off x="1130" y="1848"/>
                  <a:ext cx="1" cy="77"/>
                </a:xfrm>
                <a:prstGeom prst="line">
                  <a:avLst/>
                </a:prstGeom>
                <a:ln w="4603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76" name="Line 206"/>
                <p:cNvSpPr/>
                <p:nvPr>
                  <p:custDataLst>
                    <p:tags r:id="rId196"/>
                  </p:custDataLst>
                </p:nvPr>
              </p:nvSpPr>
              <p:spPr>
                <a:xfrm>
                  <a:off x="1130" y="1848"/>
                  <a:ext cx="1" cy="77"/>
                </a:xfrm>
                <a:prstGeom prst="line">
                  <a:avLst/>
                </a:prstGeom>
                <a:ln w="4603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77" name="Line 207"/>
                <p:cNvSpPr/>
                <p:nvPr>
                  <p:custDataLst>
                    <p:tags r:id="rId197"/>
                  </p:custDataLst>
                </p:nvPr>
              </p:nvSpPr>
              <p:spPr>
                <a:xfrm>
                  <a:off x="301" y="1742"/>
                  <a:ext cx="0" cy="47"/>
                </a:xfrm>
                <a:prstGeom prst="line">
                  <a:avLst/>
                </a:prstGeom>
                <a:ln w="52451" cap="flat" cmpd="sng">
                  <a:solidFill>
                    <a:srgbClr val="FF33CC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878" name="Line 208"/>
                <p:cNvSpPr/>
                <p:nvPr>
                  <p:custDataLst>
                    <p:tags r:id="rId198"/>
                  </p:custDataLst>
                </p:nvPr>
              </p:nvSpPr>
              <p:spPr>
                <a:xfrm>
                  <a:off x="526" y="1735"/>
                  <a:ext cx="0" cy="47"/>
                </a:xfrm>
                <a:prstGeom prst="line">
                  <a:avLst/>
                </a:prstGeom>
                <a:ln w="52451" cap="flat" cmpd="sng">
                  <a:solidFill>
                    <a:srgbClr val="FF33CC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grpSp>
              <p:nvGrpSpPr>
                <p:cNvPr id="28879" name="Group 209"/>
                <p:cNvGrpSpPr/>
                <p:nvPr/>
              </p:nvGrpSpPr>
              <p:grpSpPr>
                <a:xfrm>
                  <a:off x="888" y="1671"/>
                  <a:ext cx="24" cy="181"/>
                  <a:chOff x="2122" y="2211"/>
                  <a:chExt cx="24" cy="181"/>
                </a:xfrm>
              </p:grpSpPr>
              <p:sp>
                <p:nvSpPr>
                  <p:cNvPr id="28880" name="Line 210"/>
                  <p:cNvSpPr/>
                  <p:nvPr>
                    <p:custDataLst>
                      <p:tags r:id="rId199"/>
                    </p:custDataLst>
                  </p:nvPr>
                </p:nvSpPr>
                <p:spPr>
                  <a:xfrm flipH="1">
                    <a:off x="2143" y="2287"/>
                    <a:ext cx="0" cy="105"/>
                  </a:xfrm>
                  <a:prstGeom prst="line">
                    <a:avLst/>
                  </a:prstGeom>
                  <a:ln w="46101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p>
                    <a:pPr eaLnBrk="0" hangingPunct="0"/>
                    <a:endParaRPr lang="zh-CN" altLang="en-US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28881" name="Rectangle 211"/>
                  <p:cNvSpPr/>
                  <p:nvPr>
                    <p:custDataLst>
                      <p:tags r:id="rId200"/>
                    </p:custDataLst>
                  </p:nvPr>
                </p:nvSpPr>
                <p:spPr>
                  <a:xfrm>
                    <a:off x="2122" y="2225"/>
                    <a:ext cx="16" cy="84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 anchor="t" anchorCtr="0">
                    <a:spAutoFit/>
                  </a:bodyPr>
                  <a:p>
                    <a:pPr eaLnBrk="0" hangingPunct="0"/>
                    <a:r>
                      <a:rPr lang="en-GB" altLang="zh-CN" sz="1200" dirty="0">
                        <a:solidFill>
                          <a:srgbClr val="0000CC"/>
                        </a:solidFill>
                        <a:latin typeface="微软雅黑" panose="020B0503020204020204" charset="-122"/>
                        <a:ea typeface="微软雅黑" panose="020B0503020204020204" charset="-122"/>
                      </a:rPr>
                      <a:t>U</a:t>
                    </a:r>
                    <a:endParaRPr lang="en-GB" altLang="zh-CN" sz="1200" dirty="0">
                      <a:solidFill>
                        <a:srgbClr val="0000CC"/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8882" name="Line 212"/>
                  <p:cNvSpPr/>
                  <p:nvPr>
                    <p:custDataLst>
                      <p:tags r:id="rId201"/>
                    </p:custDataLst>
                  </p:nvPr>
                </p:nvSpPr>
                <p:spPr>
                  <a:xfrm flipH="1">
                    <a:off x="2146" y="2211"/>
                    <a:ext cx="0" cy="21"/>
                  </a:xfrm>
                  <a:prstGeom prst="line">
                    <a:avLst/>
                  </a:prstGeom>
                  <a:ln w="46101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p>
                    <a:pPr eaLnBrk="0" hangingPunct="0"/>
                    <a:endParaRPr lang="zh-CN" altLang="en-US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28883" name="Group 213"/>
                <p:cNvGrpSpPr/>
                <p:nvPr/>
              </p:nvGrpSpPr>
              <p:grpSpPr>
                <a:xfrm>
                  <a:off x="1106" y="1670"/>
                  <a:ext cx="72" cy="181"/>
                  <a:chOff x="2122" y="2211"/>
                  <a:chExt cx="72" cy="181"/>
                </a:xfrm>
              </p:grpSpPr>
              <p:sp>
                <p:nvSpPr>
                  <p:cNvPr id="28884" name="Line 214"/>
                  <p:cNvSpPr/>
                  <p:nvPr>
                    <p:custDataLst>
                      <p:tags r:id="rId202"/>
                    </p:custDataLst>
                  </p:nvPr>
                </p:nvSpPr>
                <p:spPr>
                  <a:xfrm flipH="1">
                    <a:off x="2143" y="2287"/>
                    <a:ext cx="0" cy="105"/>
                  </a:xfrm>
                  <a:prstGeom prst="line">
                    <a:avLst/>
                  </a:prstGeom>
                  <a:ln w="46101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p>
                    <a:pPr eaLnBrk="0" hangingPunct="0"/>
                    <a:endParaRPr lang="zh-CN" altLang="en-US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28885" name="Rectangle 215"/>
                  <p:cNvSpPr/>
                  <p:nvPr>
                    <p:custDataLst>
                      <p:tags r:id="rId203"/>
                    </p:custDataLst>
                  </p:nvPr>
                </p:nvSpPr>
                <p:spPr>
                  <a:xfrm>
                    <a:off x="2122" y="2225"/>
                    <a:ext cx="72" cy="123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0" tIns="0" rIns="0" bIns="0" anchor="t" anchorCtr="0">
                    <a:spAutoFit/>
                  </a:bodyPr>
                  <a:p>
                    <a:pPr eaLnBrk="0" hangingPunct="0"/>
                    <a:r>
                      <a:rPr lang="en-GB" altLang="zh-CN" sz="1200" dirty="0">
                        <a:solidFill>
                          <a:srgbClr val="0000CC"/>
                        </a:solidFill>
                        <a:latin typeface="微软雅黑" panose="020B0503020204020204" charset="-122"/>
                        <a:ea typeface="微软雅黑" panose="020B0503020204020204" charset="-122"/>
                      </a:rPr>
                      <a:t>U</a:t>
                    </a:r>
                    <a:endParaRPr lang="en-GB" altLang="zh-CN" sz="1200" dirty="0">
                      <a:solidFill>
                        <a:srgbClr val="0000CC"/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8886" name="Line 216"/>
                  <p:cNvSpPr/>
                  <p:nvPr>
                    <p:custDataLst>
                      <p:tags r:id="rId204"/>
                    </p:custDataLst>
                  </p:nvPr>
                </p:nvSpPr>
                <p:spPr>
                  <a:xfrm flipH="1">
                    <a:off x="2146" y="2211"/>
                    <a:ext cx="0" cy="21"/>
                  </a:xfrm>
                  <a:prstGeom prst="line">
                    <a:avLst/>
                  </a:prstGeom>
                  <a:ln w="46101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p>
                    <a:pPr eaLnBrk="0" hangingPunct="0"/>
                    <a:endParaRPr lang="zh-CN" altLang="en-US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</p:grpSp>
        </p:grpSp>
      </p:grpSp>
      <p:grpSp>
        <p:nvGrpSpPr>
          <p:cNvPr id="22" name="Group 217"/>
          <p:cNvGrpSpPr/>
          <p:nvPr/>
        </p:nvGrpSpPr>
        <p:grpSpPr>
          <a:xfrm>
            <a:off x="7716838" y="3502025"/>
            <a:ext cx="2124075" cy="2827338"/>
            <a:chOff x="3909" y="2323"/>
            <a:chExt cx="1338" cy="1781"/>
          </a:xfrm>
        </p:grpSpPr>
        <p:sp>
          <p:nvSpPr>
            <p:cNvPr id="28888" name="Text Box 218"/>
            <p:cNvSpPr txBox="1"/>
            <p:nvPr>
              <p:custDataLst>
                <p:tags r:id="rId205"/>
              </p:custDataLst>
            </p:nvPr>
          </p:nvSpPr>
          <p:spPr>
            <a:xfrm>
              <a:off x="4194" y="3693"/>
              <a:ext cx="623" cy="41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marL="457200" indent="-457200" algn="ctr"/>
              <a:r>
                <a:rPr lang="en-GB" altLang="zh-CN" sz="1200" dirty="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en-GB" altLang="zh-CN" sz="1200" baseline="30000" dirty="0">
                  <a:latin typeface="微软雅黑" panose="020B0503020204020204" charset="-122"/>
                  <a:ea typeface="微软雅黑" panose="020B0503020204020204" charset="-122"/>
                </a:rPr>
                <a:t>nd</a:t>
              </a:r>
              <a:r>
                <a:rPr lang="en-GB" altLang="zh-CN" sz="1200" dirty="0">
                  <a:latin typeface="微软雅黑" panose="020B0503020204020204" charset="-122"/>
                  <a:ea typeface="微软雅黑" panose="020B0503020204020204" charset="-122"/>
                </a:rPr>
                <a:t> cycle </a:t>
              </a:r>
              <a:endParaRPr lang="en-GB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457200" indent="-457200" algn="ctr"/>
              <a:r>
                <a:rPr lang="en-GB" altLang="zh-CN" sz="1200" dirty="0">
                  <a:latin typeface="微软雅黑" panose="020B0503020204020204" charset="-122"/>
                  <a:ea typeface="微软雅黑" panose="020B0503020204020204" charset="-122"/>
                </a:rPr>
                <a:t>  annealing</a:t>
              </a:r>
              <a:endParaRPr lang="en-GB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457200" indent="-457200"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退火</a:t>
              </a:r>
              <a:endParaRPr lang="en-GB" altLang="en-US" sz="1200" baseline="300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889" name="Line 219"/>
            <p:cNvSpPr/>
            <p:nvPr>
              <p:custDataLst>
                <p:tags r:id="rId206"/>
              </p:custDataLst>
            </p:nvPr>
          </p:nvSpPr>
          <p:spPr>
            <a:xfrm>
              <a:off x="5133" y="2323"/>
              <a:ext cx="0" cy="43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grpSp>
          <p:nvGrpSpPr>
            <p:cNvPr id="28890" name="Group 220"/>
            <p:cNvGrpSpPr/>
            <p:nvPr/>
          </p:nvGrpSpPr>
          <p:grpSpPr>
            <a:xfrm>
              <a:off x="3909" y="2729"/>
              <a:ext cx="1338" cy="921"/>
              <a:chOff x="3909" y="2729"/>
              <a:chExt cx="1338" cy="921"/>
            </a:xfrm>
          </p:grpSpPr>
          <p:sp>
            <p:nvSpPr>
              <p:cNvPr id="28891" name="Line 221"/>
              <p:cNvSpPr/>
              <p:nvPr>
                <p:custDataLst>
                  <p:tags r:id="rId207"/>
                </p:custDataLst>
              </p:nvPr>
            </p:nvSpPr>
            <p:spPr>
              <a:xfrm flipV="1">
                <a:off x="4512" y="2940"/>
                <a:ext cx="1" cy="423"/>
              </a:xfrm>
              <a:prstGeom prst="line">
                <a:avLst/>
              </a:prstGeom>
              <a:ln w="30163" cap="flat" cmpd="sng">
                <a:solidFill>
                  <a:srgbClr val="80808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892" name="Freeform 222"/>
              <p:cNvSpPr/>
              <p:nvPr>
                <p:custDataLst>
                  <p:tags r:id="rId208"/>
                </p:custDataLst>
              </p:nvPr>
            </p:nvSpPr>
            <p:spPr>
              <a:xfrm>
                <a:off x="4512" y="2777"/>
                <a:ext cx="347" cy="173"/>
              </a:xfrm>
              <a:custGeom>
                <a:avLst/>
                <a:gdLst/>
                <a:ahLst/>
                <a:cxnLst>
                  <a:cxn ang="0">
                    <a:pos x="0" y="807"/>
                  </a:cxn>
                  <a:cxn ang="0">
                    <a:pos x="839" y="0"/>
                  </a:cxn>
                  <a:cxn ang="0">
                    <a:pos x="1672" y="831"/>
                  </a:cxn>
                </a:cxnLst>
                <a:pathLst>
                  <a:path w="72" h="36">
                    <a:moveTo>
                      <a:pt x="0" y="35"/>
                    </a:moveTo>
                    <a:cubicBezTo>
                      <a:pt x="1" y="15"/>
                      <a:pt x="17" y="0"/>
                      <a:pt x="36" y="0"/>
                    </a:cubicBezTo>
                    <a:cubicBezTo>
                      <a:pt x="56" y="0"/>
                      <a:pt x="72" y="16"/>
                      <a:pt x="72" y="36"/>
                    </a:cubicBezTo>
                  </a:path>
                </a:pathLst>
              </a:custGeom>
              <a:noFill/>
              <a:ln w="30163" cap="flat" cmpd="sng">
                <a:solidFill>
                  <a:srgbClr val="80808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8893" name="Line 223"/>
              <p:cNvSpPr/>
              <p:nvPr>
                <p:custDataLst>
                  <p:tags r:id="rId209"/>
                </p:custDataLst>
              </p:nvPr>
            </p:nvSpPr>
            <p:spPr>
              <a:xfrm flipV="1">
                <a:off x="4858" y="2940"/>
                <a:ext cx="1" cy="529"/>
              </a:xfrm>
              <a:prstGeom prst="line">
                <a:avLst/>
              </a:prstGeom>
              <a:ln w="30163" cap="flat" cmpd="sng">
                <a:solidFill>
                  <a:srgbClr val="80808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894" name="Line 224"/>
              <p:cNvSpPr/>
              <p:nvPr>
                <p:custDataLst>
                  <p:tags r:id="rId210"/>
                </p:custDataLst>
              </p:nvPr>
            </p:nvSpPr>
            <p:spPr>
              <a:xfrm flipV="1">
                <a:off x="4677" y="2940"/>
                <a:ext cx="0" cy="455"/>
              </a:xfrm>
              <a:prstGeom prst="line">
                <a:avLst/>
              </a:prstGeom>
              <a:ln w="30163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895" name="Freeform 225"/>
              <p:cNvSpPr/>
              <p:nvPr>
                <p:custDataLst>
                  <p:tags r:id="rId211"/>
                </p:custDataLst>
              </p:nvPr>
            </p:nvSpPr>
            <p:spPr>
              <a:xfrm>
                <a:off x="4254" y="2729"/>
                <a:ext cx="423" cy="211"/>
              </a:xfrm>
              <a:custGeom>
                <a:avLst/>
                <a:gdLst/>
                <a:ahLst/>
                <a:cxnLst>
                  <a:cxn ang="0">
                    <a:pos x="0" y="988"/>
                  </a:cxn>
                  <a:cxn ang="0">
                    <a:pos x="1019" y="0"/>
                  </a:cxn>
                  <a:cxn ang="0">
                    <a:pos x="2033" y="1012"/>
                  </a:cxn>
                </a:cxnLst>
                <a:pathLst>
                  <a:path w="88" h="44">
                    <a:moveTo>
                      <a:pt x="0" y="43"/>
                    </a:moveTo>
                    <a:cubicBezTo>
                      <a:pt x="1" y="19"/>
                      <a:pt x="21" y="0"/>
                      <a:pt x="44" y="0"/>
                    </a:cubicBezTo>
                    <a:cubicBezTo>
                      <a:pt x="69" y="0"/>
                      <a:pt x="88" y="20"/>
                      <a:pt x="88" y="44"/>
                    </a:cubicBezTo>
                  </a:path>
                </a:pathLst>
              </a:custGeom>
              <a:noFill/>
              <a:ln w="30163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8896" name="Line 226"/>
              <p:cNvSpPr/>
              <p:nvPr>
                <p:custDataLst>
                  <p:tags r:id="rId212"/>
                </p:custDataLst>
              </p:nvPr>
            </p:nvSpPr>
            <p:spPr>
              <a:xfrm flipV="1">
                <a:off x="4253" y="2935"/>
                <a:ext cx="1" cy="621"/>
              </a:xfrm>
              <a:prstGeom prst="line">
                <a:avLst/>
              </a:prstGeom>
              <a:ln w="30163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897" name="Line 227"/>
              <p:cNvSpPr/>
              <p:nvPr>
                <p:custDataLst>
                  <p:tags r:id="rId213"/>
                </p:custDataLst>
              </p:nvPr>
            </p:nvSpPr>
            <p:spPr>
              <a:xfrm>
                <a:off x="4858" y="3390"/>
                <a:ext cx="1" cy="189"/>
              </a:xfrm>
              <a:prstGeom prst="line">
                <a:avLst/>
              </a:prstGeom>
              <a:ln w="46101" cap="flat" cmpd="sng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898" name="Line 228"/>
              <p:cNvSpPr/>
              <p:nvPr>
                <p:custDataLst>
                  <p:tags r:id="rId214"/>
                </p:custDataLst>
              </p:nvPr>
            </p:nvSpPr>
            <p:spPr>
              <a:xfrm>
                <a:off x="4253" y="3389"/>
                <a:ext cx="0" cy="190"/>
              </a:xfrm>
              <a:prstGeom prst="line">
                <a:avLst/>
              </a:prstGeom>
              <a:ln w="46101" cap="flat" cmpd="sng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899" name="Line 229"/>
              <p:cNvSpPr/>
              <p:nvPr>
                <p:custDataLst>
                  <p:tags r:id="rId215"/>
                </p:custDataLst>
              </p:nvPr>
            </p:nvSpPr>
            <p:spPr>
              <a:xfrm>
                <a:off x="4517" y="3552"/>
                <a:ext cx="0" cy="92"/>
              </a:xfrm>
              <a:prstGeom prst="line">
                <a:avLst/>
              </a:prstGeom>
              <a:ln w="4603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00" name="Line 230"/>
              <p:cNvSpPr/>
              <p:nvPr>
                <p:custDataLst>
                  <p:tags r:id="rId216"/>
                </p:custDataLst>
              </p:nvPr>
            </p:nvSpPr>
            <p:spPr>
              <a:xfrm>
                <a:off x="4291" y="3563"/>
                <a:ext cx="1" cy="87"/>
              </a:xfrm>
              <a:prstGeom prst="line">
                <a:avLst/>
              </a:prstGeom>
              <a:ln w="5238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01" name="Line 231"/>
              <p:cNvSpPr/>
              <p:nvPr>
                <p:custDataLst>
                  <p:tags r:id="rId217"/>
                </p:custDataLst>
              </p:nvPr>
            </p:nvSpPr>
            <p:spPr>
              <a:xfrm>
                <a:off x="4254" y="3645"/>
                <a:ext cx="993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02" name="Line 232"/>
              <p:cNvSpPr/>
              <p:nvPr>
                <p:custDataLst>
                  <p:tags r:id="rId218"/>
                </p:custDataLst>
              </p:nvPr>
            </p:nvSpPr>
            <p:spPr>
              <a:xfrm>
                <a:off x="4516" y="3370"/>
                <a:ext cx="0" cy="190"/>
              </a:xfrm>
              <a:prstGeom prst="line">
                <a:avLst/>
              </a:prstGeom>
              <a:ln w="46101" cap="flat" cmpd="sng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03" name="Line 233"/>
              <p:cNvSpPr/>
              <p:nvPr>
                <p:custDataLst>
                  <p:tags r:id="rId219"/>
                </p:custDataLst>
              </p:nvPr>
            </p:nvSpPr>
            <p:spPr>
              <a:xfrm>
                <a:off x="4899" y="3563"/>
                <a:ext cx="1" cy="77"/>
              </a:xfrm>
              <a:prstGeom prst="line">
                <a:avLst/>
              </a:prstGeom>
              <a:ln w="4603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04" name="Line 234"/>
              <p:cNvSpPr/>
              <p:nvPr>
                <p:custDataLst>
                  <p:tags r:id="rId220"/>
                </p:custDataLst>
              </p:nvPr>
            </p:nvSpPr>
            <p:spPr>
              <a:xfrm flipH="1">
                <a:off x="4292" y="3384"/>
                <a:ext cx="1" cy="185"/>
              </a:xfrm>
              <a:prstGeom prst="line">
                <a:avLst/>
              </a:prstGeom>
              <a:ln w="52451" cap="flat" cmpd="sng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05" name="Line 235"/>
              <p:cNvSpPr/>
              <p:nvPr>
                <p:custDataLst>
                  <p:tags r:id="rId221"/>
                </p:custDataLst>
              </p:nvPr>
            </p:nvSpPr>
            <p:spPr>
              <a:xfrm>
                <a:off x="5116" y="3566"/>
                <a:ext cx="1" cy="77"/>
              </a:xfrm>
              <a:prstGeom prst="line">
                <a:avLst/>
              </a:prstGeom>
              <a:ln w="4603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06" name="Line 236"/>
              <p:cNvSpPr/>
              <p:nvPr>
                <p:custDataLst>
                  <p:tags r:id="rId222"/>
                </p:custDataLst>
              </p:nvPr>
            </p:nvSpPr>
            <p:spPr>
              <a:xfrm>
                <a:off x="4680" y="3566"/>
                <a:ext cx="1" cy="77"/>
              </a:xfrm>
              <a:prstGeom prst="line">
                <a:avLst/>
              </a:prstGeom>
              <a:ln w="4603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07" name="Line 237"/>
              <p:cNvSpPr/>
              <p:nvPr>
                <p:custDataLst>
                  <p:tags r:id="rId223"/>
                </p:custDataLst>
              </p:nvPr>
            </p:nvSpPr>
            <p:spPr>
              <a:xfrm>
                <a:off x="4291" y="3460"/>
                <a:ext cx="0" cy="47"/>
              </a:xfrm>
              <a:prstGeom prst="line">
                <a:avLst/>
              </a:prstGeom>
              <a:ln w="52451" cap="flat" cmpd="sng">
                <a:solidFill>
                  <a:srgbClr val="FF33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08" name="Line 238"/>
              <p:cNvSpPr/>
              <p:nvPr>
                <p:custDataLst>
                  <p:tags r:id="rId224"/>
                </p:custDataLst>
              </p:nvPr>
            </p:nvSpPr>
            <p:spPr>
              <a:xfrm>
                <a:off x="4516" y="3453"/>
                <a:ext cx="0" cy="47"/>
              </a:xfrm>
              <a:prstGeom prst="line">
                <a:avLst/>
              </a:prstGeom>
              <a:ln w="52451" cap="flat" cmpd="sng">
                <a:solidFill>
                  <a:srgbClr val="FF33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28909" name="Group 239"/>
              <p:cNvGrpSpPr/>
              <p:nvPr/>
            </p:nvGrpSpPr>
            <p:grpSpPr>
              <a:xfrm>
                <a:off x="4878" y="3389"/>
                <a:ext cx="24" cy="181"/>
                <a:chOff x="2122" y="2211"/>
                <a:chExt cx="24" cy="181"/>
              </a:xfrm>
            </p:grpSpPr>
            <p:sp>
              <p:nvSpPr>
                <p:cNvPr id="28910" name="Line 240"/>
                <p:cNvSpPr/>
                <p:nvPr>
                  <p:custDataLst>
                    <p:tags r:id="rId225"/>
                  </p:custDataLst>
                </p:nvPr>
              </p:nvSpPr>
              <p:spPr>
                <a:xfrm flipH="1">
                  <a:off x="2143" y="2287"/>
                  <a:ext cx="0" cy="105"/>
                </a:xfrm>
                <a:prstGeom prst="line">
                  <a:avLst/>
                </a:prstGeom>
                <a:ln w="46101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911" name="Rectangle 241"/>
                <p:cNvSpPr/>
                <p:nvPr>
                  <p:custDataLst>
                    <p:tags r:id="rId226"/>
                  </p:custDataLst>
                </p:nvPr>
              </p:nvSpPr>
              <p:spPr>
                <a:xfrm>
                  <a:off x="2122" y="2225"/>
                  <a:ext cx="16" cy="8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 anchor="t" anchorCtr="0">
                  <a:spAutoFit/>
                </a:bodyPr>
                <a:p>
                  <a:pPr eaLnBrk="0" hangingPunct="0"/>
                  <a:r>
                    <a:rPr lang="en-GB" altLang="zh-CN" sz="1200" dirty="0">
                      <a:solidFill>
                        <a:srgbClr val="0000CC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U</a:t>
                  </a:r>
                  <a:endParaRPr lang="en-GB" altLang="zh-CN" sz="1200" dirty="0">
                    <a:solidFill>
                      <a:srgbClr val="0000CC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28912" name="Line 242"/>
                <p:cNvSpPr/>
                <p:nvPr>
                  <p:custDataLst>
                    <p:tags r:id="rId227"/>
                  </p:custDataLst>
                </p:nvPr>
              </p:nvSpPr>
              <p:spPr>
                <a:xfrm flipH="1">
                  <a:off x="2146" y="2211"/>
                  <a:ext cx="0" cy="21"/>
                </a:xfrm>
                <a:prstGeom prst="line">
                  <a:avLst/>
                </a:prstGeom>
                <a:ln w="46101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28913" name="Group 243"/>
              <p:cNvGrpSpPr/>
              <p:nvPr/>
            </p:nvGrpSpPr>
            <p:grpSpPr>
              <a:xfrm>
                <a:off x="4656" y="3388"/>
                <a:ext cx="24" cy="181"/>
                <a:chOff x="2122" y="2211"/>
                <a:chExt cx="24" cy="181"/>
              </a:xfrm>
            </p:grpSpPr>
            <p:sp>
              <p:nvSpPr>
                <p:cNvPr id="28914" name="Line 244"/>
                <p:cNvSpPr/>
                <p:nvPr>
                  <p:custDataLst>
                    <p:tags r:id="rId228"/>
                  </p:custDataLst>
                </p:nvPr>
              </p:nvSpPr>
              <p:spPr>
                <a:xfrm flipH="1">
                  <a:off x="2143" y="2287"/>
                  <a:ext cx="0" cy="105"/>
                </a:xfrm>
                <a:prstGeom prst="line">
                  <a:avLst/>
                </a:prstGeom>
                <a:ln w="46101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915" name="Rectangle 245"/>
                <p:cNvSpPr/>
                <p:nvPr>
                  <p:custDataLst>
                    <p:tags r:id="rId229"/>
                  </p:custDataLst>
                </p:nvPr>
              </p:nvSpPr>
              <p:spPr>
                <a:xfrm>
                  <a:off x="2122" y="2225"/>
                  <a:ext cx="16" cy="8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 anchor="t" anchorCtr="0">
                  <a:spAutoFit/>
                </a:bodyPr>
                <a:p>
                  <a:pPr eaLnBrk="0" hangingPunct="0"/>
                  <a:r>
                    <a:rPr lang="en-GB" altLang="zh-CN" sz="1200" dirty="0">
                      <a:solidFill>
                        <a:srgbClr val="0000CC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U</a:t>
                  </a:r>
                  <a:endParaRPr lang="en-GB" altLang="zh-CN" sz="1200" dirty="0">
                    <a:solidFill>
                      <a:srgbClr val="0000CC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28916" name="Line 246"/>
                <p:cNvSpPr/>
                <p:nvPr>
                  <p:custDataLst>
                    <p:tags r:id="rId230"/>
                  </p:custDataLst>
                </p:nvPr>
              </p:nvSpPr>
              <p:spPr>
                <a:xfrm flipH="1">
                  <a:off x="2146" y="2211"/>
                  <a:ext cx="0" cy="21"/>
                </a:xfrm>
                <a:prstGeom prst="line">
                  <a:avLst/>
                </a:prstGeom>
                <a:ln w="46101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28917" name="Line 247"/>
              <p:cNvSpPr/>
              <p:nvPr>
                <p:custDataLst>
                  <p:tags r:id="rId231"/>
                </p:custDataLst>
              </p:nvPr>
            </p:nvSpPr>
            <p:spPr>
              <a:xfrm>
                <a:off x="3909" y="3645"/>
                <a:ext cx="993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28918" name="Group 248"/>
              <p:cNvGrpSpPr/>
              <p:nvPr/>
            </p:nvGrpSpPr>
            <p:grpSpPr>
              <a:xfrm>
                <a:off x="3967" y="3384"/>
                <a:ext cx="24" cy="181"/>
                <a:chOff x="2122" y="2211"/>
                <a:chExt cx="24" cy="181"/>
              </a:xfrm>
            </p:grpSpPr>
            <p:sp>
              <p:nvSpPr>
                <p:cNvPr id="28919" name="Line 249"/>
                <p:cNvSpPr/>
                <p:nvPr>
                  <p:custDataLst>
                    <p:tags r:id="rId232"/>
                  </p:custDataLst>
                </p:nvPr>
              </p:nvSpPr>
              <p:spPr>
                <a:xfrm flipH="1">
                  <a:off x="2143" y="2287"/>
                  <a:ext cx="0" cy="105"/>
                </a:xfrm>
                <a:prstGeom prst="line">
                  <a:avLst/>
                </a:prstGeom>
                <a:ln w="46101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8920" name="Rectangle 250"/>
                <p:cNvSpPr/>
                <p:nvPr>
                  <p:custDataLst>
                    <p:tags r:id="rId233"/>
                  </p:custDataLst>
                </p:nvPr>
              </p:nvSpPr>
              <p:spPr>
                <a:xfrm>
                  <a:off x="2122" y="2225"/>
                  <a:ext cx="16" cy="8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 anchor="t" anchorCtr="0">
                  <a:spAutoFit/>
                </a:bodyPr>
                <a:p>
                  <a:pPr eaLnBrk="0" hangingPunct="0"/>
                  <a:r>
                    <a:rPr lang="en-GB" altLang="zh-CN" sz="1200" dirty="0">
                      <a:solidFill>
                        <a:srgbClr val="0000CC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U</a:t>
                  </a:r>
                  <a:endParaRPr lang="en-GB" altLang="zh-CN" sz="1200" dirty="0">
                    <a:solidFill>
                      <a:srgbClr val="0000CC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28921" name="Line 251"/>
                <p:cNvSpPr/>
                <p:nvPr>
                  <p:custDataLst>
                    <p:tags r:id="rId234"/>
                  </p:custDataLst>
                </p:nvPr>
              </p:nvSpPr>
              <p:spPr>
                <a:xfrm flipH="1">
                  <a:off x="2146" y="2211"/>
                  <a:ext cx="0" cy="21"/>
                </a:xfrm>
                <a:prstGeom prst="line">
                  <a:avLst/>
                </a:prstGeom>
                <a:ln w="46101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p>
                  <a:pPr eaLnBrk="0" hangingPunct="0"/>
                  <a:endParaRPr lang="zh-CN" altLang="en-US">
                    <a:latin typeface="Calibri" panose="020F050202020403020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28922" name="Line 252"/>
              <p:cNvSpPr/>
              <p:nvPr>
                <p:custDataLst>
                  <p:tags r:id="rId235"/>
                </p:custDataLst>
              </p:nvPr>
            </p:nvSpPr>
            <p:spPr>
              <a:xfrm>
                <a:off x="3990" y="3566"/>
                <a:ext cx="1" cy="77"/>
              </a:xfrm>
              <a:prstGeom prst="line">
                <a:avLst/>
              </a:prstGeom>
              <a:ln w="46038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23" name="Line 253"/>
              <p:cNvSpPr/>
              <p:nvPr>
                <p:custDataLst>
                  <p:tags r:id="rId236"/>
                </p:custDataLst>
              </p:nvPr>
            </p:nvSpPr>
            <p:spPr>
              <a:xfrm flipH="1">
                <a:off x="5116" y="3384"/>
                <a:ext cx="1" cy="185"/>
              </a:xfrm>
              <a:prstGeom prst="line">
                <a:avLst/>
              </a:prstGeom>
              <a:ln w="52451" cap="flat" cmpd="sng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24" name="Line 254"/>
              <p:cNvSpPr/>
              <p:nvPr>
                <p:custDataLst>
                  <p:tags r:id="rId237"/>
                </p:custDataLst>
              </p:nvPr>
            </p:nvSpPr>
            <p:spPr>
              <a:xfrm>
                <a:off x="5115" y="3460"/>
                <a:ext cx="0" cy="47"/>
              </a:xfrm>
              <a:prstGeom prst="line">
                <a:avLst/>
              </a:prstGeom>
              <a:ln w="52451" cap="flat" cmpd="sng">
                <a:solidFill>
                  <a:srgbClr val="FF33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27" name="Group 255"/>
          <p:cNvGrpSpPr/>
          <p:nvPr/>
        </p:nvGrpSpPr>
        <p:grpSpPr>
          <a:xfrm>
            <a:off x="5021263" y="4121150"/>
            <a:ext cx="2608262" cy="2193925"/>
            <a:chOff x="2302" y="2724"/>
            <a:chExt cx="1643" cy="1382"/>
          </a:xfrm>
        </p:grpSpPr>
        <p:sp>
          <p:nvSpPr>
            <p:cNvPr id="28926" name="Text Box 256"/>
            <p:cNvSpPr txBox="1"/>
            <p:nvPr>
              <p:custDataLst>
                <p:tags r:id="rId238"/>
              </p:custDataLst>
            </p:nvPr>
          </p:nvSpPr>
          <p:spPr>
            <a:xfrm>
              <a:off x="2638" y="3695"/>
              <a:ext cx="614" cy="41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marL="457200" indent="-457200" algn="ctr"/>
              <a:r>
                <a:rPr lang="en-GB" altLang="zh-CN" sz="1200" dirty="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en-GB" altLang="zh-CN" sz="1200" baseline="30000" dirty="0">
                  <a:latin typeface="微软雅黑" panose="020B0503020204020204" charset="-122"/>
                  <a:ea typeface="微软雅黑" panose="020B0503020204020204" charset="-122"/>
                </a:rPr>
                <a:t>nd</a:t>
              </a:r>
              <a:r>
                <a:rPr lang="en-GB" altLang="zh-CN" sz="1200" dirty="0">
                  <a:latin typeface="微软雅黑" panose="020B0503020204020204" charset="-122"/>
                  <a:ea typeface="微软雅黑" panose="020B0503020204020204" charset="-122"/>
                </a:rPr>
                <a:t> cycle </a:t>
              </a:r>
              <a:endParaRPr lang="en-GB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457200" indent="-457200" algn="ctr"/>
              <a:r>
                <a:rPr lang="en-GB" altLang="zh-CN" sz="1200" dirty="0">
                  <a:latin typeface="微软雅黑" panose="020B0503020204020204" charset="-122"/>
                  <a:ea typeface="微软雅黑" panose="020B0503020204020204" charset="-122"/>
                </a:rPr>
                <a:t>  extension</a:t>
              </a:r>
              <a:endParaRPr lang="en-GB" altLang="zh-CN" sz="12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457200" indent="-457200" algn="ctr"/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延长</a:t>
              </a:r>
              <a:endParaRPr lang="en-GB" altLang="en-US" sz="1200" baseline="300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927" name="Line 257"/>
            <p:cNvSpPr/>
            <p:nvPr>
              <p:custDataLst>
                <p:tags r:id="rId239"/>
              </p:custDataLst>
            </p:nvPr>
          </p:nvSpPr>
          <p:spPr>
            <a:xfrm flipH="1">
              <a:off x="3537" y="3061"/>
              <a:ext cx="40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28" name="Line 258"/>
            <p:cNvSpPr/>
            <p:nvPr>
              <p:custDataLst>
                <p:tags r:id="rId240"/>
              </p:custDataLst>
            </p:nvPr>
          </p:nvSpPr>
          <p:spPr>
            <a:xfrm flipV="1">
              <a:off x="2905" y="2943"/>
              <a:ext cx="1" cy="423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29" name="Freeform 259"/>
            <p:cNvSpPr/>
            <p:nvPr>
              <p:custDataLst>
                <p:tags r:id="rId241"/>
              </p:custDataLst>
            </p:nvPr>
          </p:nvSpPr>
          <p:spPr>
            <a:xfrm>
              <a:off x="2905" y="2780"/>
              <a:ext cx="347" cy="173"/>
            </a:xfrm>
            <a:custGeom>
              <a:avLst/>
              <a:gdLst/>
              <a:ahLst/>
              <a:cxnLst>
                <a:cxn ang="0">
                  <a:pos x="0" y="807"/>
                </a:cxn>
                <a:cxn ang="0">
                  <a:pos x="839" y="0"/>
                </a:cxn>
                <a:cxn ang="0">
                  <a:pos x="1672" y="831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930" name="Line 260"/>
            <p:cNvSpPr/>
            <p:nvPr>
              <p:custDataLst>
                <p:tags r:id="rId242"/>
              </p:custDataLst>
            </p:nvPr>
          </p:nvSpPr>
          <p:spPr>
            <a:xfrm flipV="1">
              <a:off x="3251" y="2943"/>
              <a:ext cx="1" cy="529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31" name="Line 261"/>
            <p:cNvSpPr/>
            <p:nvPr>
              <p:custDataLst>
                <p:tags r:id="rId243"/>
              </p:custDataLst>
            </p:nvPr>
          </p:nvSpPr>
          <p:spPr>
            <a:xfrm flipV="1">
              <a:off x="3070" y="2943"/>
              <a:ext cx="0" cy="455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32" name="Freeform 262"/>
            <p:cNvSpPr/>
            <p:nvPr>
              <p:custDataLst>
                <p:tags r:id="rId244"/>
              </p:custDataLst>
            </p:nvPr>
          </p:nvSpPr>
          <p:spPr>
            <a:xfrm>
              <a:off x="2647" y="2732"/>
              <a:ext cx="423" cy="211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1019" y="0"/>
                </a:cxn>
                <a:cxn ang="0">
                  <a:pos x="2033" y="1012"/>
                </a:cxn>
              </a:cxnLst>
              <a:pathLst>
                <a:path w="88" h="44">
                  <a:moveTo>
                    <a:pt x="0" y="43"/>
                  </a:moveTo>
                  <a:cubicBezTo>
                    <a:pt x="1" y="19"/>
                    <a:pt x="21" y="0"/>
                    <a:pt x="44" y="0"/>
                  </a:cubicBezTo>
                  <a:cubicBezTo>
                    <a:pt x="69" y="0"/>
                    <a:pt x="88" y="20"/>
                    <a:pt x="88" y="44"/>
                  </a:cubicBezTo>
                </a:path>
              </a:pathLst>
            </a:custGeom>
            <a:noFill/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933" name="Line 263"/>
            <p:cNvSpPr/>
            <p:nvPr>
              <p:custDataLst>
                <p:tags r:id="rId245"/>
              </p:custDataLst>
            </p:nvPr>
          </p:nvSpPr>
          <p:spPr>
            <a:xfrm flipV="1">
              <a:off x="2646" y="2938"/>
              <a:ext cx="1" cy="62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34" name="Line 264"/>
            <p:cNvSpPr/>
            <p:nvPr>
              <p:custDataLst>
                <p:tags r:id="rId246"/>
              </p:custDataLst>
            </p:nvPr>
          </p:nvSpPr>
          <p:spPr>
            <a:xfrm>
              <a:off x="3251" y="3393"/>
              <a:ext cx="1" cy="189"/>
            </a:xfrm>
            <a:prstGeom prst="line">
              <a:avLst/>
            </a:prstGeom>
            <a:ln w="46101" cap="flat" cmpd="sng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35" name="Line 265"/>
            <p:cNvSpPr/>
            <p:nvPr>
              <p:custDataLst>
                <p:tags r:id="rId247"/>
              </p:custDataLst>
            </p:nvPr>
          </p:nvSpPr>
          <p:spPr>
            <a:xfrm>
              <a:off x="2646" y="3392"/>
              <a:ext cx="0" cy="190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36" name="Line 266"/>
            <p:cNvSpPr/>
            <p:nvPr>
              <p:custDataLst>
                <p:tags r:id="rId248"/>
              </p:custDataLst>
            </p:nvPr>
          </p:nvSpPr>
          <p:spPr>
            <a:xfrm>
              <a:off x="2910" y="3555"/>
              <a:ext cx="0" cy="92"/>
            </a:xfrm>
            <a:prstGeom prst="line">
              <a:avLst/>
            </a:prstGeom>
            <a:ln w="4603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37" name="Line 267"/>
            <p:cNvSpPr/>
            <p:nvPr>
              <p:custDataLst>
                <p:tags r:id="rId249"/>
              </p:custDataLst>
            </p:nvPr>
          </p:nvSpPr>
          <p:spPr>
            <a:xfrm>
              <a:off x="2684" y="3566"/>
              <a:ext cx="1" cy="87"/>
            </a:xfrm>
            <a:prstGeom prst="line">
              <a:avLst/>
            </a:prstGeom>
            <a:ln w="5238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38" name="Line 268"/>
            <p:cNvSpPr/>
            <p:nvPr>
              <p:custDataLst>
                <p:tags r:id="rId250"/>
              </p:custDataLst>
            </p:nvPr>
          </p:nvSpPr>
          <p:spPr>
            <a:xfrm>
              <a:off x="2647" y="3648"/>
              <a:ext cx="993" cy="1"/>
            </a:xfrm>
            <a:prstGeom prst="line">
              <a:avLst/>
            </a:prstGeom>
            <a:ln w="222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39" name="Line 269"/>
            <p:cNvSpPr/>
            <p:nvPr>
              <p:custDataLst>
                <p:tags r:id="rId251"/>
              </p:custDataLst>
            </p:nvPr>
          </p:nvSpPr>
          <p:spPr>
            <a:xfrm>
              <a:off x="2909" y="3373"/>
              <a:ext cx="0" cy="190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40" name="Line 270"/>
            <p:cNvSpPr/>
            <p:nvPr>
              <p:custDataLst>
                <p:tags r:id="rId252"/>
              </p:custDataLst>
            </p:nvPr>
          </p:nvSpPr>
          <p:spPr>
            <a:xfrm>
              <a:off x="3292" y="3566"/>
              <a:ext cx="1" cy="77"/>
            </a:xfrm>
            <a:prstGeom prst="line">
              <a:avLst/>
            </a:prstGeom>
            <a:ln w="4603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41" name="Line 271"/>
            <p:cNvSpPr/>
            <p:nvPr>
              <p:custDataLst>
                <p:tags r:id="rId253"/>
              </p:custDataLst>
            </p:nvPr>
          </p:nvSpPr>
          <p:spPr>
            <a:xfrm flipH="1">
              <a:off x="2685" y="3387"/>
              <a:ext cx="1" cy="185"/>
            </a:xfrm>
            <a:prstGeom prst="line">
              <a:avLst/>
            </a:prstGeom>
            <a:ln w="5245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42" name="Line 272"/>
            <p:cNvSpPr/>
            <p:nvPr>
              <p:custDataLst>
                <p:tags r:id="rId254"/>
              </p:custDataLst>
            </p:nvPr>
          </p:nvSpPr>
          <p:spPr>
            <a:xfrm>
              <a:off x="3509" y="3569"/>
              <a:ext cx="1" cy="77"/>
            </a:xfrm>
            <a:prstGeom prst="line">
              <a:avLst/>
            </a:prstGeom>
            <a:ln w="4603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43" name="Line 273"/>
            <p:cNvSpPr/>
            <p:nvPr>
              <p:custDataLst>
                <p:tags r:id="rId255"/>
              </p:custDataLst>
            </p:nvPr>
          </p:nvSpPr>
          <p:spPr>
            <a:xfrm>
              <a:off x="3073" y="3569"/>
              <a:ext cx="1" cy="77"/>
            </a:xfrm>
            <a:prstGeom prst="line">
              <a:avLst/>
            </a:prstGeom>
            <a:ln w="4603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44" name="Line 274"/>
            <p:cNvSpPr/>
            <p:nvPr>
              <p:custDataLst>
                <p:tags r:id="rId256"/>
              </p:custDataLst>
            </p:nvPr>
          </p:nvSpPr>
          <p:spPr>
            <a:xfrm>
              <a:off x="2684" y="3463"/>
              <a:ext cx="0" cy="47"/>
            </a:xfrm>
            <a:prstGeom prst="line">
              <a:avLst/>
            </a:prstGeom>
            <a:ln w="52451" cap="flat" cmpd="sng">
              <a:solidFill>
                <a:srgbClr val="FF33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45" name="Line 275"/>
            <p:cNvSpPr/>
            <p:nvPr>
              <p:custDataLst>
                <p:tags r:id="rId257"/>
              </p:custDataLst>
            </p:nvPr>
          </p:nvSpPr>
          <p:spPr>
            <a:xfrm>
              <a:off x="2909" y="3456"/>
              <a:ext cx="0" cy="47"/>
            </a:xfrm>
            <a:prstGeom prst="line">
              <a:avLst/>
            </a:prstGeom>
            <a:ln w="52451" cap="flat" cmpd="sng">
              <a:solidFill>
                <a:srgbClr val="FF33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grpSp>
          <p:nvGrpSpPr>
            <p:cNvPr id="28946" name="Group 276"/>
            <p:cNvGrpSpPr/>
            <p:nvPr/>
          </p:nvGrpSpPr>
          <p:grpSpPr>
            <a:xfrm>
              <a:off x="3271" y="3392"/>
              <a:ext cx="24" cy="181"/>
              <a:chOff x="2122" y="2211"/>
              <a:chExt cx="24" cy="181"/>
            </a:xfrm>
          </p:grpSpPr>
          <p:sp>
            <p:nvSpPr>
              <p:cNvPr id="28947" name="Line 277"/>
              <p:cNvSpPr/>
              <p:nvPr>
                <p:custDataLst>
                  <p:tags r:id="rId258"/>
                </p:custDataLst>
              </p:nvPr>
            </p:nvSpPr>
            <p:spPr>
              <a:xfrm flipH="1">
                <a:off x="2143" y="2287"/>
                <a:ext cx="0" cy="105"/>
              </a:xfrm>
              <a:prstGeom prst="line">
                <a:avLst/>
              </a:prstGeom>
              <a:ln w="46101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48" name="Rectangle 278"/>
              <p:cNvSpPr/>
              <p:nvPr>
                <p:custDataLst>
                  <p:tags r:id="rId259"/>
                </p:custDataLst>
              </p:nvPr>
            </p:nvSpPr>
            <p:spPr>
              <a:xfrm>
                <a:off x="2122" y="2225"/>
                <a:ext cx="16" cy="8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 anchor="t" anchorCtr="0">
                <a:spAutoFit/>
              </a:bodyPr>
              <a:p>
                <a:pPr eaLnBrk="0" hangingPunct="0"/>
                <a:r>
                  <a:rPr lang="en-GB" altLang="zh-CN" sz="1200" dirty="0">
                    <a:solidFill>
                      <a:srgbClr val="0000CC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U</a:t>
                </a:r>
                <a:endParaRPr lang="en-GB" altLang="zh-CN" sz="1200" dirty="0">
                  <a:solidFill>
                    <a:srgbClr val="0000CC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8949" name="Line 279"/>
              <p:cNvSpPr/>
              <p:nvPr>
                <p:custDataLst>
                  <p:tags r:id="rId260"/>
                </p:custDataLst>
              </p:nvPr>
            </p:nvSpPr>
            <p:spPr>
              <a:xfrm flipH="1">
                <a:off x="2146" y="2211"/>
                <a:ext cx="0" cy="21"/>
              </a:xfrm>
              <a:prstGeom prst="line">
                <a:avLst/>
              </a:prstGeom>
              <a:ln w="46101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28950" name="Group 280"/>
            <p:cNvGrpSpPr/>
            <p:nvPr/>
          </p:nvGrpSpPr>
          <p:grpSpPr>
            <a:xfrm>
              <a:off x="3049" y="3391"/>
              <a:ext cx="24" cy="181"/>
              <a:chOff x="2122" y="2211"/>
              <a:chExt cx="24" cy="181"/>
            </a:xfrm>
          </p:grpSpPr>
          <p:sp>
            <p:nvSpPr>
              <p:cNvPr id="28951" name="Line 281"/>
              <p:cNvSpPr/>
              <p:nvPr>
                <p:custDataLst>
                  <p:tags r:id="rId261"/>
                </p:custDataLst>
              </p:nvPr>
            </p:nvSpPr>
            <p:spPr>
              <a:xfrm flipH="1">
                <a:off x="2143" y="2287"/>
                <a:ext cx="0" cy="105"/>
              </a:xfrm>
              <a:prstGeom prst="line">
                <a:avLst/>
              </a:prstGeom>
              <a:ln w="46101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52" name="Rectangle 282"/>
              <p:cNvSpPr/>
              <p:nvPr>
                <p:custDataLst>
                  <p:tags r:id="rId262"/>
                </p:custDataLst>
              </p:nvPr>
            </p:nvSpPr>
            <p:spPr>
              <a:xfrm>
                <a:off x="2122" y="2225"/>
                <a:ext cx="16" cy="8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 anchor="t" anchorCtr="0">
                <a:spAutoFit/>
              </a:bodyPr>
              <a:p>
                <a:pPr eaLnBrk="0" hangingPunct="0"/>
                <a:r>
                  <a:rPr lang="en-GB" altLang="zh-CN" sz="1200" dirty="0">
                    <a:solidFill>
                      <a:srgbClr val="0000CC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U</a:t>
                </a:r>
                <a:endParaRPr lang="en-GB" altLang="zh-CN" sz="1200" dirty="0">
                  <a:solidFill>
                    <a:srgbClr val="0000CC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8953" name="Line 283"/>
              <p:cNvSpPr/>
              <p:nvPr>
                <p:custDataLst>
                  <p:tags r:id="rId263"/>
                </p:custDataLst>
              </p:nvPr>
            </p:nvSpPr>
            <p:spPr>
              <a:xfrm flipH="1">
                <a:off x="2146" y="2211"/>
                <a:ext cx="0" cy="21"/>
              </a:xfrm>
              <a:prstGeom prst="line">
                <a:avLst/>
              </a:prstGeom>
              <a:ln w="46101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8954" name="Line 284"/>
            <p:cNvSpPr/>
            <p:nvPr>
              <p:custDataLst>
                <p:tags r:id="rId264"/>
              </p:custDataLst>
            </p:nvPr>
          </p:nvSpPr>
          <p:spPr>
            <a:xfrm>
              <a:off x="2302" y="3648"/>
              <a:ext cx="993" cy="1"/>
            </a:xfrm>
            <a:prstGeom prst="line">
              <a:avLst/>
            </a:prstGeom>
            <a:ln w="222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grpSp>
          <p:nvGrpSpPr>
            <p:cNvPr id="28955" name="Group 285"/>
            <p:cNvGrpSpPr/>
            <p:nvPr/>
          </p:nvGrpSpPr>
          <p:grpSpPr>
            <a:xfrm>
              <a:off x="2360" y="3387"/>
              <a:ext cx="24" cy="181"/>
              <a:chOff x="2122" y="2211"/>
              <a:chExt cx="24" cy="181"/>
            </a:xfrm>
          </p:grpSpPr>
          <p:sp>
            <p:nvSpPr>
              <p:cNvPr id="28956" name="Line 286"/>
              <p:cNvSpPr/>
              <p:nvPr>
                <p:custDataLst>
                  <p:tags r:id="rId265"/>
                </p:custDataLst>
              </p:nvPr>
            </p:nvSpPr>
            <p:spPr>
              <a:xfrm flipH="1">
                <a:off x="2143" y="2287"/>
                <a:ext cx="0" cy="105"/>
              </a:xfrm>
              <a:prstGeom prst="line">
                <a:avLst/>
              </a:prstGeom>
              <a:ln w="46101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957" name="Rectangle 287"/>
              <p:cNvSpPr/>
              <p:nvPr>
                <p:custDataLst>
                  <p:tags r:id="rId266"/>
                </p:custDataLst>
              </p:nvPr>
            </p:nvSpPr>
            <p:spPr>
              <a:xfrm>
                <a:off x="2122" y="2225"/>
                <a:ext cx="16" cy="8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lIns="0" tIns="0" rIns="0" bIns="0" anchor="t" anchorCtr="0">
                <a:spAutoFit/>
              </a:bodyPr>
              <a:p>
                <a:pPr eaLnBrk="0" hangingPunct="0"/>
                <a:r>
                  <a:rPr lang="en-GB" altLang="zh-CN" sz="1200" dirty="0">
                    <a:solidFill>
                      <a:srgbClr val="0000CC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U</a:t>
                </a:r>
                <a:endParaRPr lang="en-GB" altLang="zh-CN" sz="1200" dirty="0">
                  <a:solidFill>
                    <a:srgbClr val="0000CC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8958" name="Line 288"/>
              <p:cNvSpPr/>
              <p:nvPr>
                <p:custDataLst>
                  <p:tags r:id="rId267"/>
                </p:custDataLst>
              </p:nvPr>
            </p:nvSpPr>
            <p:spPr>
              <a:xfrm flipH="1">
                <a:off x="2146" y="2211"/>
                <a:ext cx="0" cy="21"/>
              </a:xfrm>
              <a:prstGeom prst="line">
                <a:avLst/>
              </a:prstGeom>
              <a:ln w="46101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pPr eaLnBrk="0" hangingPunct="0"/>
                <a:endParaRPr lang="zh-CN" altLang="en-US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8959" name="Line 289"/>
            <p:cNvSpPr/>
            <p:nvPr>
              <p:custDataLst>
                <p:tags r:id="rId268"/>
              </p:custDataLst>
            </p:nvPr>
          </p:nvSpPr>
          <p:spPr>
            <a:xfrm>
              <a:off x="2383" y="3569"/>
              <a:ext cx="1" cy="77"/>
            </a:xfrm>
            <a:prstGeom prst="line">
              <a:avLst/>
            </a:prstGeom>
            <a:ln w="46038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60" name="Line 290"/>
            <p:cNvSpPr/>
            <p:nvPr>
              <p:custDataLst>
                <p:tags r:id="rId269"/>
              </p:custDataLst>
            </p:nvPr>
          </p:nvSpPr>
          <p:spPr>
            <a:xfrm flipH="1">
              <a:off x="3509" y="3387"/>
              <a:ext cx="1" cy="185"/>
            </a:xfrm>
            <a:prstGeom prst="line">
              <a:avLst/>
            </a:prstGeom>
            <a:ln w="5245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61" name="Line 291"/>
            <p:cNvSpPr/>
            <p:nvPr>
              <p:custDataLst>
                <p:tags r:id="rId270"/>
              </p:custDataLst>
            </p:nvPr>
          </p:nvSpPr>
          <p:spPr>
            <a:xfrm>
              <a:off x="3508" y="3463"/>
              <a:ext cx="0" cy="47"/>
            </a:xfrm>
            <a:prstGeom prst="line">
              <a:avLst/>
            </a:prstGeom>
            <a:ln w="52451" cap="flat" cmpd="sng">
              <a:solidFill>
                <a:srgbClr val="FF33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62" name="Freeform 292"/>
            <p:cNvSpPr/>
            <p:nvPr>
              <p:custDataLst>
                <p:tags r:id="rId271"/>
              </p:custDataLst>
            </p:nvPr>
          </p:nvSpPr>
          <p:spPr>
            <a:xfrm>
              <a:off x="2872" y="2724"/>
              <a:ext cx="423" cy="211"/>
            </a:xfrm>
            <a:custGeom>
              <a:avLst/>
              <a:gdLst/>
              <a:ahLst/>
              <a:cxnLst>
                <a:cxn ang="0">
                  <a:pos x="0" y="988"/>
                </a:cxn>
                <a:cxn ang="0">
                  <a:pos x="1019" y="0"/>
                </a:cxn>
                <a:cxn ang="0">
                  <a:pos x="2033" y="1012"/>
                </a:cxn>
              </a:cxnLst>
              <a:pathLst>
                <a:path w="88" h="44">
                  <a:moveTo>
                    <a:pt x="0" y="43"/>
                  </a:moveTo>
                  <a:cubicBezTo>
                    <a:pt x="1" y="19"/>
                    <a:pt x="21" y="0"/>
                    <a:pt x="44" y="0"/>
                  </a:cubicBezTo>
                  <a:cubicBezTo>
                    <a:pt x="69" y="0"/>
                    <a:pt x="88" y="20"/>
                    <a:pt x="88" y="44"/>
                  </a:cubicBezTo>
                </a:path>
              </a:pathLst>
            </a:custGeom>
            <a:noFill/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963" name="Line 293"/>
            <p:cNvSpPr/>
            <p:nvPr>
              <p:custDataLst>
                <p:tags r:id="rId272"/>
              </p:custDataLst>
            </p:nvPr>
          </p:nvSpPr>
          <p:spPr>
            <a:xfrm flipV="1">
              <a:off x="3295" y="2935"/>
              <a:ext cx="0" cy="455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64" name="Line 294"/>
            <p:cNvSpPr/>
            <p:nvPr>
              <p:custDataLst>
                <p:tags r:id="rId273"/>
              </p:custDataLst>
            </p:nvPr>
          </p:nvSpPr>
          <p:spPr>
            <a:xfrm flipV="1">
              <a:off x="2872" y="2921"/>
              <a:ext cx="1" cy="621"/>
            </a:xfrm>
            <a:prstGeom prst="line">
              <a:avLst/>
            </a:prstGeom>
            <a:ln w="30163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65" name="Line 295"/>
            <p:cNvSpPr/>
            <p:nvPr>
              <p:custDataLst>
                <p:tags r:id="rId274"/>
              </p:custDataLst>
            </p:nvPr>
          </p:nvSpPr>
          <p:spPr>
            <a:xfrm>
              <a:off x="2872" y="3375"/>
              <a:ext cx="0" cy="190"/>
            </a:xfrm>
            <a:prstGeom prst="line">
              <a:avLst/>
            </a:prstGeom>
            <a:ln w="46101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66" name="Line 296"/>
            <p:cNvSpPr/>
            <p:nvPr>
              <p:custDataLst>
                <p:tags r:id="rId275"/>
              </p:custDataLst>
            </p:nvPr>
          </p:nvSpPr>
          <p:spPr>
            <a:xfrm flipV="1">
              <a:off x="2686" y="2944"/>
              <a:ext cx="1" cy="440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67" name="Freeform 297"/>
            <p:cNvSpPr/>
            <p:nvPr>
              <p:custDataLst>
                <p:tags r:id="rId276"/>
              </p:custDataLst>
            </p:nvPr>
          </p:nvSpPr>
          <p:spPr>
            <a:xfrm>
              <a:off x="2686" y="2781"/>
              <a:ext cx="347" cy="173"/>
            </a:xfrm>
            <a:custGeom>
              <a:avLst/>
              <a:gdLst/>
              <a:ahLst/>
              <a:cxnLst>
                <a:cxn ang="0">
                  <a:pos x="0" y="807"/>
                </a:cxn>
                <a:cxn ang="0">
                  <a:pos x="839" y="0"/>
                </a:cxn>
                <a:cxn ang="0">
                  <a:pos x="1672" y="831"/>
                </a:cxn>
              </a:cxnLst>
              <a:pathLst>
                <a:path w="72" h="36">
                  <a:moveTo>
                    <a:pt x="0" y="35"/>
                  </a:moveTo>
                  <a:cubicBezTo>
                    <a:pt x="1" y="15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</a:path>
              </a:pathLst>
            </a:custGeom>
            <a:noFill/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968" name="Line 298"/>
            <p:cNvSpPr/>
            <p:nvPr>
              <p:custDataLst>
                <p:tags r:id="rId277"/>
              </p:custDataLst>
            </p:nvPr>
          </p:nvSpPr>
          <p:spPr>
            <a:xfrm flipV="1">
              <a:off x="3032" y="2944"/>
              <a:ext cx="1" cy="529"/>
            </a:xfrm>
            <a:prstGeom prst="line">
              <a:avLst/>
            </a:prstGeom>
            <a:ln w="30163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8969" name="Line 299"/>
            <p:cNvSpPr/>
            <p:nvPr>
              <p:custDataLst>
                <p:tags r:id="rId278"/>
              </p:custDataLst>
            </p:nvPr>
          </p:nvSpPr>
          <p:spPr>
            <a:xfrm>
              <a:off x="3032" y="3394"/>
              <a:ext cx="1" cy="189"/>
            </a:xfrm>
            <a:prstGeom prst="line">
              <a:avLst/>
            </a:prstGeom>
            <a:ln w="46101" cap="flat" cmpd="sng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p>
              <a:pPr eaLnBrk="0" hangingPunct="0"/>
              <a:endParaRPr lang="zh-CN" altLang="en-US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zh-CN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４阻断</a:t>
            </a:r>
            <a:endParaRPr lang="zh-CN" altLang="zh-CN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35330" y="1220470"/>
            <a:ext cx="10105390" cy="3493770"/>
          </a:xfrm>
          <a:prstGeom prst="rect">
            <a:avLst/>
          </a:prstGeom>
        </p:spPr>
      </p:pic>
      <p:sp>
        <p:nvSpPr>
          <p:cNvPr id="29863" name="文本框 1"/>
          <p:cNvSpPr txBox="1"/>
          <p:nvPr>
            <p:custDataLst>
              <p:tags r:id="rId11"/>
            </p:custDataLst>
          </p:nvPr>
        </p:nvSpPr>
        <p:spPr>
          <a:xfrm>
            <a:off x="952500" y="4714240"/>
            <a:ext cx="10080625" cy="16471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p>
            <a:r>
              <a:rPr lang="zh-CN" altLang="en-US" sz="2800" dirty="0">
                <a:latin typeface="Calibri" panose="020F0502020204030204" charset="0"/>
                <a:ea typeface="宋体" panose="02010600030101010101" pitchFamily="2" charset="-122"/>
              </a:rPr>
              <a:t>形成簇之后，加入带不同荧光标记的dNTP（含有叠氮基团）和聚合酶，使得带荧光标记的dNTP结合到测序链上，再进行激光扫描，得到荧光，推出结果。碱基结合到测序链并发出荧光信号的过程被称为Sequences-by-Synthesis。</a:t>
            </a:r>
            <a:endParaRPr lang="zh-CN" altLang="en-US" sz="28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zh-CN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５</a:t>
            </a: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测序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30721" name="文本框 1"/>
          <p:cNvSpPr txBox="1"/>
          <p:nvPr>
            <p:custDataLst>
              <p:tags r:id="rId9"/>
            </p:custDataLst>
          </p:nvPr>
        </p:nvSpPr>
        <p:spPr>
          <a:xfrm>
            <a:off x="846455" y="1379220"/>
            <a:ext cx="5896610" cy="50774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lang="zh-CN" altLang="en-US" sz="2400" dirty="0">
                <a:latin typeface="Calibri" panose="020F0502020204030204" charset="0"/>
                <a:ea typeface="宋体" panose="02010600030101010101" pitchFamily="2" charset="-122"/>
              </a:rPr>
              <a:t>由于叠氮基团的存在（可逆阻断终止技术），一个循环只能延长一个碱基，即一个碱基结合到测序链上为一个循环，当结合上一个碱基后，把其他dNTP和酶用水冲掉，然后进行激光扫描，根据激光扫描颜色判断是哪个碱基，根据互补原则反推出结果，再切掉叠氮基团，进入新的循环，加入新的dNTP和酶，再延长碱基，冲掉dNTP和酶，再激光扫描。</a:t>
            </a:r>
            <a:endParaRPr lang="zh-CN" altLang="en-US" sz="24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30723" name="图片 2" descr="a-Illumina-library-preparation-b-Generation-of-clusters-with-bridge-amplification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t="43919" r="46448"/>
          <a:stretch>
            <a:fillRect/>
          </a:stretch>
        </p:blipFill>
        <p:spPr>
          <a:xfrm>
            <a:off x="6833870" y="1955800"/>
            <a:ext cx="5126355" cy="40868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0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689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506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788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2019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810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zh-CN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６</a:t>
            </a: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拍照</a:t>
            </a:r>
            <a:endParaRPr lang="zh-CN" altLang="en-US" sz="3600" dirty="0">
              <a:latin typeface="Calibri" panose="020F0502020204030204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520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pic>
        <p:nvPicPr>
          <p:cNvPr id="31745" name="图片 7" descr="12.JP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grayscl/>
          </a:blip>
          <a:stretch>
            <a:fillRect/>
          </a:stretch>
        </p:blipFill>
        <p:spPr>
          <a:xfrm>
            <a:off x="876300" y="2328863"/>
            <a:ext cx="3162300" cy="3152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7" name="未知"/>
          <p:cNvSpPr/>
          <p:nvPr>
            <p:custDataLst>
              <p:tags r:id="rId11"/>
            </p:custDataLst>
          </p:nvPr>
        </p:nvSpPr>
        <p:spPr>
          <a:xfrm>
            <a:off x="4597400" y="2741613"/>
            <a:ext cx="4394200" cy="2601912"/>
          </a:xfrm>
          <a:custGeom>
            <a:avLst/>
            <a:gdLst/>
            <a:ahLst/>
            <a:cxnLst>
              <a:cxn ang="0">
                <a:pos x="1535179089" y="0"/>
              </a:cxn>
              <a:cxn ang="0">
                <a:pos x="2147483646" y="199447233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1966947413" y="2147483646"/>
              </a:cxn>
              <a:cxn ang="0">
                <a:pos x="2014921671" y="2147483646"/>
              </a:cxn>
              <a:cxn ang="0">
                <a:pos x="1199359282" y="2147483646"/>
              </a:cxn>
              <a:cxn ang="0">
                <a:pos x="863536647" y="2147483646"/>
              </a:cxn>
              <a:cxn ang="0">
                <a:pos x="575691098" y="2147483646"/>
              </a:cxn>
              <a:cxn ang="0">
                <a:pos x="959485163" y="1965968969"/>
              </a:cxn>
              <a:cxn ang="0">
                <a:pos x="719613873" y="1738031454"/>
              </a:cxn>
              <a:cxn ang="0">
                <a:pos x="431768324" y="1624061606"/>
              </a:cxn>
              <a:cxn ang="0">
                <a:pos x="335819807" y="1510093938"/>
              </a:cxn>
              <a:cxn ang="0">
                <a:pos x="191897033" y="1424616553"/>
              </a:cxn>
              <a:cxn ang="0">
                <a:pos x="95948516" y="1225169320"/>
              </a:cxn>
              <a:cxn ang="0">
                <a:pos x="143922775" y="997231805"/>
              </a:cxn>
              <a:cxn ang="0">
                <a:pos x="335819807" y="940246881"/>
              </a:cxn>
              <a:cxn ang="0">
                <a:pos x="527716840" y="740799649"/>
              </a:cxn>
              <a:cxn ang="0">
                <a:pos x="575691098" y="313414901"/>
              </a:cxn>
              <a:cxn ang="0">
                <a:pos x="719613873" y="256429977"/>
              </a:cxn>
              <a:cxn ang="0">
                <a:pos x="767588131" y="142462309"/>
              </a:cxn>
              <a:cxn ang="0">
                <a:pos x="1535179089" y="0"/>
              </a:cxn>
            </a:cxnLst>
            <a:pathLst>
              <a:path w="1554" h="1194">
                <a:moveTo>
                  <a:pt x="192" y="0"/>
                </a:moveTo>
                <a:cubicBezTo>
                  <a:pt x="435" y="2"/>
                  <a:pt x="1134" y="36"/>
                  <a:pt x="1554" y="42"/>
                </a:cubicBezTo>
                <a:cubicBezTo>
                  <a:pt x="1398" y="228"/>
                  <a:pt x="723" y="1016"/>
                  <a:pt x="552" y="1194"/>
                </a:cubicBezTo>
                <a:cubicBezTo>
                  <a:pt x="536" y="1170"/>
                  <a:pt x="548" y="1131"/>
                  <a:pt x="528" y="1110"/>
                </a:cubicBezTo>
                <a:cubicBezTo>
                  <a:pt x="516" y="1097"/>
                  <a:pt x="492" y="1106"/>
                  <a:pt x="474" y="1104"/>
                </a:cubicBezTo>
                <a:cubicBezTo>
                  <a:pt x="448" y="1100"/>
                  <a:pt x="422" y="1096"/>
                  <a:pt x="396" y="1092"/>
                </a:cubicBezTo>
                <a:cubicBezTo>
                  <a:pt x="388" y="1086"/>
                  <a:pt x="380" y="1079"/>
                  <a:pt x="372" y="1074"/>
                </a:cubicBezTo>
                <a:cubicBezTo>
                  <a:pt x="364" y="1069"/>
                  <a:pt x="350" y="1071"/>
                  <a:pt x="348" y="1062"/>
                </a:cubicBezTo>
                <a:cubicBezTo>
                  <a:pt x="338" y="1026"/>
                  <a:pt x="362" y="997"/>
                  <a:pt x="372" y="966"/>
                </a:cubicBezTo>
                <a:cubicBezTo>
                  <a:pt x="360" y="907"/>
                  <a:pt x="338" y="935"/>
                  <a:pt x="288" y="918"/>
                </a:cubicBezTo>
                <a:cubicBezTo>
                  <a:pt x="282" y="899"/>
                  <a:pt x="281" y="895"/>
                  <a:pt x="270" y="876"/>
                </a:cubicBezTo>
                <a:cubicBezTo>
                  <a:pt x="263" y="864"/>
                  <a:pt x="246" y="840"/>
                  <a:pt x="246" y="840"/>
                </a:cubicBezTo>
                <a:cubicBezTo>
                  <a:pt x="248" y="818"/>
                  <a:pt x="255" y="796"/>
                  <a:pt x="252" y="774"/>
                </a:cubicBezTo>
                <a:cubicBezTo>
                  <a:pt x="246" y="719"/>
                  <a:pt x="190" y="721"/>
                  <a:pt x="150" y="714"/>
                </a:cubicBezTo>
                <a:cubicBezTo>
                  <a:pt x="125" y="697"/>
                  <a:pt x="133" y="680"/>
                  <a:pt x="108" y="666"/>
                </a:cubicBezTo>
                <a:cubicBezTo>
                  <a:pt x="97" y="660"/>
                  <a:pt x="72" y="654"/>
                  <a:pt x="72" y="654"/>
                </a:cubicBezTo>
                <a:cubicBezTo>
                  <a:pt x="0" y="582"/>
                  <a:pt x="76" y="480"/>
                  <a:pt x="120" y="414"/>
                </a:cubicBezTo>
                <a:cubicBezTo>
                  <a:pt x="112" y="376"/>
                  <a:pt x="122" y="388"/>
                  <a:pt x="90" y="366"/>
                </a:cubicBezTo>
                <a:cubicBezTo>
                  <a:pt x="78" y="358"/>
                  <a:pt x="54" y="342"/>
                  <a:pt x="54" y="342"/>
                </a:cubicBezTo>
                <a:cubicBezTo>
                  <a:pt x="50" y="334"/>
                  <a:pt x="47" y="325"/>
                  <a:pt x="42" y="318"/>
                </a:cubicBezTo>
                <a:cubicBezTo>
                  <a:pt x="37" y="311"/>
                  <a:pt x="28" y="307"/>
                  <a:pt x="24" y="300"/>
                </a:cubicBezTo>
                <a:cubicBezTo>
                  <a:pt x="17" y="287"/>
                  <a:pt x="17" y="272"/>
                  <a:pt x="12" y="258"/>
                </a:cubicBezTo>
                <a:cubicBezTo>
                  <a:pt x="14" y="242"/>
                  <a:pt x="11" y="224"/>
                  <a:pt x="18" y="210"/>
                </a:cubicBezTo>
                <a:cubicBezTo>
                  <a:pt x="22" y="202"/>
                  <a:pt x="36" y="204"/>
                  <a:pt x="42" y="198"/>
                </a:cubicBezTo>
                <a:cubicBezTo>
                  <a:pt x="53" y="187"/>
                  <a:pt x="57" y="169"/>
                  <a:pt x="66" y="156"/>
                </a:cubicBezTo>
                <a:cubicBezTo>
                  <a:pt x="68" y="126"/>
                  <a:pt x="65" y="95"/>
                  <a:pt x="72" y="66"/>
                </a:cubicBezTo>
                <a:cubicBezTo>
                  <a:pt x="74" y="59"/>
                  <a:pt x="86" y="60"/>
                  <a:pt x="90" y="54"/>
                </a:cubicBezTo>
                <a:cubicBezTo>
                  <a:pt x="95" y="47"/>
                  <a:pt x="91" y="36"/>
                  <a:pt x="96" y="30"/>
                </a:cubicBezTo>
                <a:cubicBezTo>
                  <a:pt x="119" y="1"/>
                  <a:pt x="176" y="47"/>
                  <a:pt x="192" y="0"/>
                </a:cubicBezTo>
                <a:close/>
              </a:path>
            </a:pathLst>
          </a:custGeom>
          <a:solidFill>
            <a:srgbClr val="EAEAEA"/>
          </a:solidFill>
          <a:ln w="9525">
            <a:noFill/>
          </a:ln>
          <a:effectLst>
            <a:prstShdw prst="shdw17" dist="38100" dir="5400000">
              <a:srgbClr val="8C8C8C"/>
            </a:prstShdw>
          </a:effectLst>
        </p:spPr>
        <p:txBody>
          <a:bodyPr/>
          <a:p>
            <a:endParaRPr lang="zh-CN" altLang="en-US"/>
          </a:p>
        </p:txBody>
      </p:sp>
      <p:sp>
        <p:nvSpPr>
          <p:cNvPr id="178" name="Rectangle 5"/>
          <p:cNvSpPr/>
          <p:nvPr>
            <p:custDataLst>
              <p:tags r:id="rId12"/>
            </p:custDataLst>
          </p:nvPr>
        </p:nvSpPr>
        <p:spPr>
          <a:xfrm rot="5400000" flipV="1">
            <a:off x="6518275" y="3462338"/>
            <a:ext cx="185738" cy="55562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9" name="Rectangle 6"/>
          <p:cNvSpPr/>
          <p:nvPr>
            <p:custDataLst>
              <p:tags r:id="rId13"/>
            </p:custDataLst>
          </p:nvPr>
        </p:nvSpPr>
        <p:spPr>
          <a:xfrm rot="5400000" flipV="1">
            <a:off x="6037263" y="3676650"/>
            <a:ext cx="182562" cy="60325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0" name="Rectangle 7"/>
          <p:cNvSpPr/>
          <p:nvPr>
            <p:custDataLst>
              <p:tags r:id="rId14"/>
            </p:custDataLst>
          </p:nvPr>
        </p:nvSpPr>
        <p:spPr>
          <a:xfrm rot="5400000" flipV="1">
            <a:off x="5526088" y="3944938"/>
            <a:ext cx="184150" cy="55562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1" name="Rectangle 8"/>
          <p:cNvSpPr/>
          <p:nvPr>
            <p:custDataLst>
              <p:tags r:id="rId15"/>
            </p:custDataLst>
          </p:nvPr>
        </p:nvSpPr>
        <p:spPr>
          <a:xfrm rot="5400000" flipV="1">
            <a:off x="6170613" y="3097213"/>
            <a:ext cx="179387" cy="53975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2" name="Rectangle 9"/>
          <p:cNvSpPr/>
          <p:nvPr>
            <p:custDataLst>
              <p:tags r:id="rId16"/>
            </p:custDataLst>
          </p:nvPr>
        </p:nvSpPr>
        <p:spPr>
          <a:xfrm rot="5400000" flipV="1">
            <a:off x="5176838" y="3500438"/>
            <a:ext cx="187325" cy="53975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3" name="Rectangle 10"/>
          <p:cNvSpPr/>
          <p:nvPr>
            <p:custDataLst>
              <p:tags r:id="rId17"/>
            </p:custDataLst>
          </p:nvPr>
        </p:nvSpPr>
        <p:spPr>
          <a:xfrm rot="5400000" flipV="1">
            <a:off x="5338763" y="3154363"/>
            <a:ext cx="182562" cy="58737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4" name="Rectangle 11"/>
          <p:cNvSpPr/>
          <p:nvPr>
            <p:custDataLst>
              <p:tags r:id="rId18"/>
            </p:custDataLst>
          </p:nvPr>
        </p:nvSpPr>
        <p:spPr>
          <a:xfrm rot="5400000" flipV="1">
            <a:off x="6243638" y="3910013"/>
            <a:ext cx="180975" cy="53975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5" name="Rectangle 12"/>
          <p:cNvSpPr/>
          <p:nvPr>
            <p:custDataLst>
              <p:tags r:id="rId19"/>
            </p:custDataLst>
          </p:nvPr>
        </p:nvSpPr>
        <p:spPr>
          <a:xfrm rot="5400000" flipV="1">
            <a:off x="7221538" y="3114675"/>
            <a:ext cx="180975" cy="57150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6" name="Rectangle 13"/>
          <p:cNvSpPr/>
          <p:nvPr>
            <p:custDataLst>
              <p:tags r:id="rId20"/>
            </p:custDataLst>
          </p:nvPr>
        </p:nvSpPr>
        <p:spPr>
          <a:xfrm rot="5400000" flipV="1">
            <a:off x="6664325" y="3044825"/>
            <a:ext cx="182563" cy="55563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7" name="Rectangle 14"/>
          <p:cNvSpPr/>
          <p:nvPr>
            <p:custDataLst>
              <p:tags r:id="rId21"/>
            </p:custDataLst>
          </p:nvPr>
        </p:nvSpPr>
        <p:spPr>
          <a:xfrm rot="5400000" flipV="1">
            <a:off x="6361113" y="4592638"/>
            <a:ext cx="182562" cy="55562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8" name="Rectangle 15"/>
          <p:cNvSpPr/>
          <p:nvPr>
            <p:custDataLst>
              <p:tags r:id="rId22"/>
            </p:custDataLst>
          </p:nvPr>
        </p:nvSpPr>
        <p:spPr>
          <a:xfrm rot="5400000" flipV="1">
            <a:off x="5465763" y="3651250"/>
            <a:ext cx="184150" cy="58738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9" name="Rectangle 16"/>
          <p:cNvSpPr/>
          <p:nvPr>
            <p:custDataLst>
              <p:tags r:id="rId23"/>
            </p:custDataLst>
          </p:nvPr>
        </p:nvSpPr>
        <p:spPr>
          <a:xfrm rot="5400000" flipV="1">
            <a:off x="5183188" y="3919538"/>
            <a:ext cx="180975" cy="53975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0" name="Rectangle 17"/>
          <p:cNvSpPr/>
          <p:nvPr>
            <p:custDataLst>
              <p:tags r:id="rId24"/>
            </p:custDataLst>
          </p:nvPr>
        </p:nvSpPr>
        <p:spPr>
          <a:xfrm rot="5400000" flipV="1">
            <a:off x="5781675" y="4718050"/>
            <a:ext cx="182563" cy="58738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1" name="Rectangle 18"/>
          <p:cNvSpPr/>
          <p:nvPr>
            <p:custDataLst>
              <p:tags r:id="rId25"/>
            </p:custDataLst>
          </p:nvPr>
        </p:nvSpPr>
        <p:spPr>
          <a:xfrm rot="5400000" flipV="1">
            <a:off x="5629275" y="3289300"/>
            <a:ext cx="185738" cy="58738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2" name="Rectangle 19"/>
          <p:cNvSpPr/>
          <p:nvPr>
            <p:custDataLst>
              <p:tags r:id="rId26"/>
            </p:custDataLst>
          </p:nvPr>
        </p:nvSpPr>
        <p:spPr>
          <a:xfrm rot="5400000" flipV="1">
            <a:off x="7048500" y="3424238"/>
            <a:ext cx="179388" cy="57150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3" name="Rectangle 20"/>
          <p:cNvSpPr/>
          <p:nvPr>
            <p:custDataLst>
              <p:tags r:id="rId27"/>
            </p:custDataLst>
          </p:nvPr>
        </p:nvSpPr>
        <p:spPr>
          <a:xfrm rot="5400000" flipV="1">
            <a:off x="5391150" y="4257675"/>
            <a:ext cx="184150" cy="50800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4" name="Rectangle 21"/>
          <p:cNvSpPr/>
          <p:nvPr>
            <p:custDataLst>
              <p:tags r:id="rId28"/>
            </p:custDataLst>
          </p:nvPr>
        </p:nvSpPr>
        <p:spPr>
          <a:xfrm rot="5400000" flipV="1">
            <a:off x="6218238" y="3549650"/>
            <a:ext cx="180975" cy="57150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5" name="Rectangle 22"/>
          <p:cNvSpPr/>
          <p:nvPr>
            <p:custDataLst>
              <p:tags r:id="rId29"/>
            </p:custDataLst>
          </p:nvPr>
        </p:nvSpPr>
        <p:spPr>
          <a:xfrm rot="5400000" flipV="1">
            <a:off x="7242175" y="3521075"/>
            <a:ext cx="184150" cy="53975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6" name="Rectangle 23"/>
          <p:cNvSpPr/>
          <p:nvPr>
            <p:custDataLst>
              <p:tags r:id="rId30"/>
            </p:custDataLst>
          </p:nvPr>
        </p:nvSpPr>
        <p:spPr>
          <a:xfrm rot="5400000" flipV="1">
            <a:off x="6199188" y="4278313"/>
            <a:ext cx="184150" cy="55562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7" name="Rectangle 24"/>
          <p:cNvSpPr/>
          <p:nvPr>
            <p:custDataLst>
              <p:tags r:id="rId31"/>
            </p:custDataLst>
          </p:nvPr>
        </p:nvSpPr>
        <p:spPr>
          <a:xfrm rot="5400000" flipV="1">
            <a:off x="6189663" y="4903788"/>
            <a:ext cx="180975" cy="53975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8" name="Rectangle 25"/>
          <p:cNvSpPr/>
          <p:nvPr>
            <p:custDataLst>
              <p:tags r:id="rId32"/>
            </p:custDataLst>
          </p:nvPr>
        </p:nvSpPr>
        <p:spPr>
          <a:xfrm rot="5400000" flipV="1">
            <a:off x="5705475" y="3051175"/>
            <a:ext cx="180975" cy="57150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5" name="Group 26"/>
          <p:cNvGrpSpPr/>
          <p:nvPr/>
        </p:nvGrpSpPr>
        <p:grpSpPr>
          <a:xfrm>
            <a:off x="5967413" y="2765425"/>
            <a:ext cx="57150" cy="1717675"/>
            <a:chOff x="0" y="0"/>
            <a:chExt cx="27" cy="689"/>
          </a:xfrm>
        </p:grpSpPr>
        <p:sp>
          <p:nvSpPr>
            <p:cNvPr id="31769" name="Rectangle 27"/>
            <p:cNvSpPr/>
            <p:nvPr>
              <p:custDataLst>
                <p:tags r:id="rId33"/>
              </p:custDataLst>
            </p:nvPr>
          </p:nvSpPr>
          <p:spPr>
            <a:xfrm rot="5400000">
              <a:off x="-322" y="329"/>
              <a:ext cx="672" cy="27"/>
            </a:xfrm>
            <a:prstGeom prst="rect">
              <a:avLst/>
            </a:prstGeom>
            <a:solidFill>
              <a:srgbClr val="6699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sy="50000" kx="-2453608" rotWithShape="0">
                <a:schemeClr val="bg2">
                  <a:alpha val="50000"/>
                </a:schemeClr>
              </a:outerShdw>
            </a:effectLst>
          </p:spPr>
          <p:txBody>
            <a:bodyPr wrap="none" anchor="ctr" anchorCtr="0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70" name="Rectangle 28"/>
            <p:cNvSpPr/>
            <p:nvPr>
              <p:custDataLst>
                <p:tags r:id="rId34"/>
              </p:custDataLst>
            </p:nvPr>
          </p:nvSpPr>
          <p:spPr>
            <a:xfrm rot="5400000">
              <a:off x="-164" y="314"/>
              <a:ext cx="356" cy="27"/>
            </a:xfrm>
            <a:prstGeom prst="rect">
              <a:avLst/>
            </a:prstGeom>
            <a:solidFill>
              <a:srgbClr val="969696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1771" name="Rectangle 29"/>
            <p:cNvSpPr/>
            <p:nvPr>
              <p:custDataLst>
                <p:tags r:id="rId35"/>
              </p:custDataLst>
            </p:nvPr>
          </p:nvSpPr>
          <p:spPr>
            <a:xfrm rot="5400000">
              <a:off x="-66" y="56"/>
              <a:ext cx="160" cy="27"/>
            </a:xfrm>
            <a:prstGeom prst="rect">
              <a:avLst/>
            </a:prstGeom>
            <a:solidFill>
              <a:srgbClr val="9966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03" name="Rectangle 30"/>
          <p:cNvSpPr/>
          <p:nvPr>
            <p:custDataLst>
              <p:tags r:id="rId36"/>
            </p:custDataLst>
          </p:nvPr>
        </p:nvSpPr>
        <p:spPr>
          <a:xfrm rot="5400000" flipV="1">
            <a:off x="6029325" y="4587875"/>
            <a:ext cx="184150" cy="53975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7" name="Group 31"/>
          <p:cNvGrpSpPr/>
          <p:nvPr/>
        </p:nvGrpSpPr>
        <p:grpSpPr>
          <a:xfrm>
            <a:off x="6954838" y="2287588"/>
            <a:ext cx="60325" cy="1460500"/>
            <a:chOff x="0" y="0"/>
            <a:chExt cx="27" cy="689"/>
          </a:xfrm>
        </p:grpSpPr>
        <p:sp>
          <p:nvSpPr>
            <p:cNvPr id="31774" name="Rectangle 32"/>
            <p:cNvSpPr/>
            <p:nvPr>
              <p:custDataLst>
                <p:tags r:id="rId37"/>
              </p:custDataLst>
            </p:nvPr>
          </p:nvSpPr>
          <p:spPr>
            <a:xfrm rot="5400000">
              <a:off x="-323" y="329"/>
              <a:ext cx="673" cy="27"/>
            </a:xfrm>
            <a:prstGeom prst="rect">
              <a:avLst/>
            </a:prstGeom>
            <a:solidFill>
              <a:srgbClr val="6699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sy="50000" kx="-2453608" rotWithShape="0">
                <a:schemeClr val="bg2">
                  <a:alpha val="50000"/>
                </a:schemeClr>
              </a:outerShdw>
            </a:effectLst>
          </p:spPr>
          <p:txBody>
            <a:bodyPr wrap="none" anchor="ctr" anchorCtr="0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75" name="Rectangle 33"/>
            <p:cNvSpPr/>
            <p:nvPr>
              <p:custDataLst>
                <p:tags r:id="rId38"/>
              </p:custDataLst>
            </p:nvPr>
          </p:nvSpPr>
          <p:spPr>
            <a:xfrm rot="5400000">
              <a:off x="-164" y="314"/>
              <a:ext cx="356" cy="27"/>
            </a:xfrm>
            <a:prstGeom prst="rect">
              <a:avLst/>
            </a:prstGeom>
            <a:solidFill>
              <a:srgbClr val="969696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1776" name="Rectangle 34"/>
            <p:cNvSpPr/>
            <p:nvPr>
              <p:custDataLst>
                <p:tags r:id="rId39"/>
              </p:custDataLst>
            </p:nvPr>
          </p:nvSpPr>
          <p:spPr>
            <a:xfrm rot="5400000">
              <a:off x="-66" y="56"/>
              <a:ext cx="160" cy="27"/>
            </a:xfrm>
            <a:prstGeom prst="rect">
              <a:avLst/>
            </a:prstGeom>
            <a:solidFill>
              <a:srgbClr val="9966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08" name="Rectangle 35"/>
          <p:cNvSpPr/>
          <p:nvPr>
            <p:custDataLst>
              <p:tags r:id="rId40"/>
            </p:custDataLst>
          </p:nvPr>
        </p:nvSpPr>
        <p:spPr>
          <a:xfrm rot="5400000" flipV="1">
            <a:off x="6980238" y="4205288"/>
            <a:ext cx="180975" cy="53975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9" name="Rectangle 36"/>
          <p:cNvSpPr/>
          <p:nvPr>
            <p:custDataLst>
              <p:tags r:id="rId41"/>
            </p:custDataLst>
          </p:nvPr>
        </p:nvSpPr>
        <p:spPr>
          <a:xfrm rot="5400000" flipV="1">
            <a:off x="7953375" y="3371850"/>
            <a:ext cx="182563" cy="55563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0" name="Rectangle 37"/>
          <p:cNvSpPr/>
          <p:nvPr>
            <p:custDataLst>
              <p:tags r:id="rId42"/>
            </p:custDataLst>
          </p:nvPr>
        </p:nvSpPr>
        <p:spPr>
          <a:xfrm rot="5400000" flipV="1">
            <a:off x="7431088" y="3763963"/>
            <a:ext cx="180975" cy="58737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1" name="Rectangle 38"/>
          <p:cNvSpPr/>
          <p:nvPr>
            <p:custDataLst>
              <p:tags r:id="rId43"/>
            </p:custDataLst>
          </p:nvPr>
        </p:nvSpPr>
        <p:spPr>
          <a:xfrm rot="5400000" flipV="1">
            <a:off x="7629525" y="3643313"/>
            <a:ext cx="184150" cy="57150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2" name="Rectangle 39"/>
          <p:cNvSpPr/>
          <p:nvPr>
            <p:custDataLst>
              <p:tags r:id="rId44"/>
            </p:custDataLst>
          </p:nvPr>
        </p:nvSpPr>
        <p:spPr>
          <a:xfrm rot="5400000" flipV="1">
            <a:off x="6742113" y="4159250"/>
            <a:ext cx="179387" cy="58738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3" name="Rectangle 40"/>
          <p:cNvSpPr/>
          <p:nvPr>
            <p:custDataLst>
              <p:tags r:id="rId45"/>
            </p:custDataLst>
          </p:nvPr>
        </p:nvSpPr>
        <p:spPr>
          <a:xfrm rot="5400000" flipV="1">
            <a:off x="7078663" y="3989388"/>
            <a:ext cx="180975" cy="52387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4" name="Rectangle 41"/>
          <p:cNvSpPr/>
          <p:nvPr>
            <p:custDataLst>
              <p:tags r:id="rId46"/>
            </p:custDataLst>
          </p:nvPr>
        </p:nvSpPr>
        <p:spPr>
          <a:xfrm rot="5400000" flipV="1">
            <a:off x="7505700" y="3178175"/>
            <a:ext cx="180975" cy="57150"/>
          </a:xfrm>
          <a:prstGeom prst="rect">
            <a:avLst/>
          </a:pr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" name="Rectangle 42"/>
          <p:cNvSpPr/>
          <p:nvPr>
            <p:custDataLst>
              <p:tags r:id="rId47"/>
            </p:custDataLst>
          </p:nvPr>
        </p:nvSpPr>
        <p:spPr>
          <a:xfrm rot="5400000" flipV="1">
            <a:off x="7785100" y="3092450"/>
            <a:ext cx="182563" cy="61913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8" name="Group 43"/>
          <p:cNvGrpSpPr/>
          <p:nvPr/>
        </p:nvGrpSpPr>
        <p:grpSpPr>
          <a:xfrm flipH="1">
            <a:off x="5976938" y="3641725"/>
            <a:ext cx="879475" cy="850900"/>
            <a:chOff x="0" y="0"/>
            <a:chExt cx="426" cy="474"/>
          </a:xfrm>
        </p:grpSpPr>
        <p:grpSp>
          <p:nvGrpSpPr>
            <p:cNvPr id="31786" name="Group 44"/>
            <p:cNvGrpSpPr/>
            <p:nvPr/>
          </p:nvGrpSpPr>
          <p:grpSpPr>
            <a:xfrm>
              <a:off x="1" y="0"/>
              <a:ext cx="424" cy="252"/>
              <a:chOff x="0" y="0"/>
              <a:chExt cx="424" cy="252"/>
            </a:xfrm>
          </p:grpSpPr>
          <p:grpSp>
            <p:nvGrpSpPr>
              <p:cNvPr id="31787" name="Group 45"/>
              <p:cNvGrpSpPr/>
              <p:nvPr/>
            </p:nvGrpSpPr>
            <p:grpSpPr>
              <a:xfrm>
                <a:off x="0" y="0"/>
                <a:ext cx="214" cy="252"/>
                <a:chOff x="0" y="0"/>
                <a:chExt cx="214" cy="252"/>
              </a:xfrm>
            </p:grpSpPr>
            <p:cxnSp>
              <p:nvCxnSpPr>
                <p:cNvPr id="31788" name="AutoShape 46"/>
                <p:cNvCxnSpPr/>
                <p:nvPr>
                  <p:custDataLst>
                    <p:tags r:id="rId48"/>
                  </p:custDataLst>
                </p:nvPr>
              </p:nvCxnSpPr>
              <p:spPr>
                <a:xfrm rot="-5400000">
                  <a:off x="-8" y="21"/>
                  <a:ext cx="240" cy="203"/>
                </a:xfrm>
                <a:prstGeom prst="curvedConnector2">
                  <a:avLst/>
                </a:prstGeom>
                <a:ln w="38100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789" name="AutoShape 47"/>
                <p:cNvCxnSpPr/>
                <p:nvPr>
                  <p:custDataLst>
                    <p:tags r:id="rId49"/>
                  </p:custDataLst>
                </p:nvPr>
              </p:nvCxnSpPr>
              <p:spPr>
                <a:xfrm rot="-5400000">
                  <a:off x="-19" y="18"/>
                  <a:ext cx="251" cy="214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790" name="AutoShape 48"/>
                <p:cNvCxnSpPr/>
                <p:nvPr>
                  <p:custDataLst>
                    <p:tags r:id="rId50"/>
                  </p:custDataLst>
                </p:nvPr>
              </p:nvCxnSpPr>
              <p:spPr>
                <a:xfrm rot="-5400000">
                  <a:off x="0" y="33"/>
                  <a:ext cx="224" cy="187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1791" name="Group 49"/>
              <p:cNvGrpSpPr/>
              <p:nvPr/>
            </p:nvGrpSpPr>
            <p:grpSpPr>
              <a:xfrm flipH="1">
                <a:off x="210" y="0"/>
                <a:ext cx="214" cy="252"/>
                <a:chOff x="0" y="0"/>
                <a:chExt cx="214" cy="252"/>
              </a:xfrm>
            </p:grpSpPr>
            <p:cxnSp>
              <p:nvCxnSpPr>
                <p:cNvPr id="31792" name="AutoShape 50"/>
                <p:cNvCxnSpPr/>
                <p:nvPr>
                  <p:custDataLst>
                    <p:tags r:id="rId51"/>
                  </p:custDataLst>
                </p:nvPr>
              </p:nvCxnSpPr>
              <p:spPr>
                <a:xfrm rot="-5400000">
                  <a:off x="-8" y="21"/>
                  <a:ext cx="240" cy="203"/>
                </a:xfrm>
                <a:prstGeom prst="curvedConnector2">
                  <a:avLst/>
                </a:prstGeom>
                <a:ln w="38100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793" name="AutoShape 51"/>
                <p:cNvCxnSpPr/>
                <p:nvPr>
                  <p:custDataLst>
                    <p:tags r:id="rId52"/>
                  </p:custDataLst>
                </p:nvPr>
              </p:nvCxnSpPr>
              <p:spPr>
                <a:xfrm rot="-5400000">
                  <a:off x="-19" y="18"/>
                  <a:ext cx="251" cy="214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794" name="AutoShape 52"/>
                <p:cNvCxnSpPr/>
                <p:nvPr>
                  <p:custDataLst>
                    <p:tags r:id="rId53"/>
                  </p:custDataLst>
                </p:nvPr>
              </p:nvCxnSpPr>
              <p:spPr>
                <a:xfrm rot="-5400000">
                  <a:off x="0" y="33"/>
                  <a:ext cx="224" cy="187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31795" name="Rectangle 53"/>
            <p:cNvSpPr/>
            <p:nvPr>
              <p:custDataLst>
                <p:tags r:id="rId54"/>
              </p:custDataLst>
            </p:nvPr>
          </p:nvSpPr>
          <p:spPr>
            <a:xfrm rot="5400000">
              <a:off x="-98" y="340"/>
              <a:ext cx="222" cy="25"/>
            </a:xfrm>
            <a:prstGeom prst="rect">
              <a:avLst/>
            </a:prstGeom>
            <a:solidFill>
              <a:srgbClr val="9966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1796" name="Rectangle 54"/>
            <p:cNvSpPr/>
            <p:nvPr>
              <p:custDataLst>
                <p:tags r:id="rId55"/>
              </p:custDataLst>
            </p:nvPr>
          </p:nvSpPr>
          <p:spPr>
            <a:xfrm rot="5400000">
              <a:off x="293" y="334"/>
              <a:ext cx="222" cy="25"/>
            </a:xfrm>
            <a:prstGeom prst="rect">
              <a:avLst/>
            </a:prstGeom>
            <a:solidFill>
              <a:srgbClr val="6699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3" name="Group 55"/>
          <p:cNvGrpSpPr/>
          <p:nvPr/>
        </p:nvGrpSpPr>
        <p:grpSpPr>
          <a:xfrm flipH="1">
            <a:off x="6953250" y="2905125"/>
            <a:ext cx="881063" cy="850900"/>
            <a:chOff x="0" y="0"/>
            <a:chExt cx="426" cy="474"/>
          </a:xfrm>
        </p:grpSpPr>
        <p:grpSp>
          <p:nvGrpSpPr>
            <p:cNvPr id="31798" name="Group 56"/>
            <p:cNvGrpSpPr/>
            <p:nvPr/>
          </p:nvGrpSpPr>
          <p:grpSpPr>
            <a:xfrm>
              <a:off x="1" y="0"/>
              <a:ext cx="424" cy="252"/>
              <a:chOff x="0" y="0"/>
              <a:chExt cx="424" cy="252"/>
            </a:xfrm>
          </p:grpSpPr>
          <p:grpSp>
            <p:nvGrpSpPr>
              <p:cNvPr id="31799" name="Group 57"/>
              <p:cNvGrpSpPr/>
              <p:nvPr/>
            </p:nvGrpSpPr>
            <p:grpSpPr>
              <a:xfrm>
                <a:off x="0" y="0"/>
                <a:ext cx="214" cy="252"/>
                <a:chOff x="0" y="0"/>
                <a:chExt cx="214" cy="252"/>
              </a:xfrm>
            </p:grpSpPr>
            <p:cxnSp>
              <p:nvCxnSpPr>
                <p:cNvPr id="31800" name="AutoShape 58"/>
                <p:cNvCxnSpPr/>
                <p:nvPr>
                  <p:custDataLst>
                    <p:tags r:id="rId56"/>
                  </p:custDataLst>
                </p:nvPr>
              </p:nvCxnSpPr>
              <p:spPr>
                <a:xfrm rot="-5400000">
                  <a:off x="-8" y="21"/>
                  <a:ext cx="240" cy="203"/>
                </a:xfrm>
                <a:prstGeom prst="curvedConnector2">
                  <a:avLst/>
                </a:prstGeom>
                <a:ln w="38100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801" name="AutoShape 59"/>
                <p:cNvCxnSpPr/>
                <p:nvPr>
                  <p:custDataLst>
                    <p:tags r:id="rId57"/>
                  </p:custDataLst>
                </p:nvPr>
              </p:nvCxnSpPr>
              <p:spPr>
                <a:xfrm rot="-5400000">
                  <a:off x="-19" y="18"/>
                  <a:ext cx="251" cy="214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802" name="AutoShape 60"/>
                <p:cNvCxnSpPr/>
                <p:nvPr>
                  <p:custDataLst>
                    <p:tags r:id="rId58"/>
                  </p:custDataLst>
                </p:nvPr>
              </p:nvCxnSpPr>
              <p:spPr>
                <a:xfrm rot="-5400000">
                  <a:off x="0" y="33"/>
                  <a:ext cx="224" cy="187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1803" name="Group 61"/>
              <p:cNvGrpSpPr/>
              <p:nvPr/>
            </p:nvGrpSpPr>
            <p:grpSpPr>
              <a:xfrm flipH="1">
                <a:off x="210" y="0"/>
                <a:ext cx="214" cy="252"/>
                <a:chOff x="0" y="0"/>
                <a:chExt cx="214" cy="252"/>
              </a:xfrm>
            </p:grpSpPr>
            <p:cxnSp>
              <p:nvCxnSpPr>
                <p:cNvPr id="31804" name="AutoShape 62"/>
                <p:cNvCxnSpPr/>
                <p:nvPr>
                  <p:custDataLst>
                    <p:tags r:id="rId59"/>
                  </p:custDataLst>
                </p:nvPr>
              </p:nvCxnSpPr>
              <p:spPr>
                <a:xfrm rot="-5400000">
                  <a:off x="-8" y="21"/>
                  <a:ext cx="240" cy="203"/>
                </a:xfrm>
                <a:prstGeom prst="curvedConnector2">
                  <a:avLst/>
                </a:prstGeom>
                <a:ln w="38100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805" name="AutoShape 63"/>
                <p:cNvCxnSpPr/>
                <p:nvPr>
                  <p:custDataLst>
                    <p:tags r:id="rId60"/>
                  </p:custDataLst>
                </p:nvPr>
              </p:nvCxnSpPr>
              <p:spPr>
                <a:xfrm rot="-5400000">
                  <a:off x="-19" y="18"/>
                  <a:ext cx="251" cy="214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806" name="AutoShape 64"/>
                <p:cNvCxnSpPr/>
                <p:nvPr>
                  <p:custDataLst>
                    <p:tags r:id="rId61"/>
                  </p:custDataLst>
                </p:nvPr>
              </p:nvCxnSpPr>
              <p:spPr>
                <a:xfrm rot="-5400000">
                  <a:off x="0" y="33"/>
                  <a:ext cx="224" cy="187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31807" name="Rectangle 65"/>
            <p:cNvSpPr/>
            <p:nvPr>
              <p:custDataLst>
                <p:tags r:id="rId62"/>
              </p:custDataLst>
            </p:nvPr>
          </p:nvSpPr>
          <p:spPr>
            <a:xfrm rot="5400000">
              <a:off x="-98" y="340"/>
              <a:ext cx="222" cy="25"/>
            </a:xfrm>
            <a:prstGeom prst="rect">
              <a:avLst/>
            </a:prstGeom>
            <a:solidFill>
              <a:srgbClr val="9966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1808" name="Rectangle 66"/>
            <p:cNvSpPr/>
            <p:nvPr>
              <p:custDataLst>
                <p:tags r:id="rId63"/>
              </p:custDataLst>
            </p:nvPr>
          </p:nvSpPr>
          <p:spPr>
            <a:xfrm rot="5400000">
              <a:off x="293" y="334"/>
              <a:ext cx="222" cy="25"/>
            </a:xfrm>
            <a:prstGeom prst="rect">
              <a:avLst/>
            </a:prstGeom>
            <a:solidFill>
              <a:srgbClr val="6699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40" name="Rectangle 67"/>
          <p:cNvSpPr/>
          <p:nvPr>
            <p:custDataLst>
              <p:tags r:id="rId64"/>
            </p:custDataLst>
          </p:nvPr>
        </p:nvSpPr>
        <p:spPr>
          <a:xfrm rot="5400000" flipV="1">
            <a:off x="6643688" y="4370388"/>
            <a:ext cx="180975" cy="53975"/>
          </a:xfrm>
          <a:prstGeom prst="rect">
            <a:avLst/>
          </a:prstGeom>
          <a:solidFill>
            <a:srgbClr val="99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4" name="Group 68"/>
          <p:cNvGrpSpPr/>
          <p:nvPr/>
        </p:nvGrpSpPr>
        <p:grpSpPr>
          <a:xfrm flipH="1">
            <a:off x="7035800" y="2994025"/>
            <a:ext cx="701675" cy="762000"/>
            <a:chOff x="0" y="0"/>
            <a:chExt cx="426" cy="474"/>
          </a:xfrm>
        </p:grpSpPr>
        <p:grpSp>
          <p:nvGrpSpPr>
            <p:cNvPr id="31811" name="Group 69"/>
            <p:cNvGrpSpPr/>
            <p:nvPr/>
          </p:nvGrpSpPr>
          <p:grpSpPr>
            <a:xfrm>
              <a:off x="1" y="0"/>
              <a:ext cx="424" cy="252"/>
              <a:chOff x="0" y="0"/>
              <a:chExt cx="424" cy="252"/>
            </a:xfrm>
          </p:grpSpPr>
          <p:grpSp>
            <p:nvGrpSpPr>
              <p:cNvPr id="31812" name="Group 70"/>
              <p:cNvGrpSpPr/>
              <p:nvPr/>
            </p:nvGrpSpPr>
            <p:grpSpPr>
              <a:xfrm>
                <a:off x="0" y="0"/>
                <a:ext cx="214" cy="252"/>
                <a:chOff x="0" y="0"/>
                <a:chExt cx="214" cy="252"/>
              </a:xfrm>
            </p:grpSpPr>
            <p:cxnSp>
              <p:nvCxnSpPr>
                <p:cNvPr id="31813" name="AutoShape 71"/>
                <p:cNvCxnSpPr/>
                <p:nvPr>
                  <p:custDataLst>
                    <p:tags r:id="rId65"/>
                  </p:custDataLst>
                </p:nvPr>
              </p:nvCxnSpPr>
              <p:spPr>
                <a:xfrm rot="-5400000">
                  <a:off x="-8" y="21"/>
                  <a:ext cx="240" cy="203"/>
                </a:xfrm>
                <a:prstGeom prst="curvedConnector2">
                  <a:avLst/>
                </a:prstGeom>
                <a:ln w="38100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814" name="AutoShape 72"/>
                <p:cNvCxnSpPr/>
                <p:nvPr>
                  <p:custDataLst>
                    <p:tags r:id="rId66"/>
                  </p:custDataLst>
                </p:nvPr>
              </p:nvCxnSpPr>
              <p:spPr>
                <a:xfrm rot="-5400000">
                  <a:off x="-19" y="18"/>
                  <a:ext cx="251" cy="214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815" name="AutoShape 73"/>
                <p:cNvCxnSpPr/>
                <p:nvPr>
                  <p:custDataLst>
                    <p:tags r:id="rId67"/>
                  </p:custDataLst>
                </p:nvPr>
              </p:nvCxnSpPr>
              <p:spPr>
                <a:xfrm rot="-5400000">
                  <a:off x="0" y="33"/>
                  <a:ext cx="224" cy="187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1816" name="Group 74"/>
              <p:cNvGrpSpPr/>
              <p:nvPr/>
            </p:nvGrpSpPr>
            <p:grpSpPr>
              <a:xfrm flipH="1">
                <a:off x="210" y="0"/>
                <a:ext cx="214" cy="252"/>
                <a:chOff x="0" y="0"/>
                <a:chExt cx="214" cy="252"/>
              </a:xfrm>
            </p:grpSpPr>
            <p:cxnSp>
              <p:nvCxnSpPr>
                <p:cNvPr id="31817" name="AutoShape 75"/>
                <p:cNvCxnSpPr/>
                <p:nvPr>
                  <p:custDataLst>
                    <p:tags r:id="rId68"/>
                  </p:custDataLst>
                </p:nvPr>
              </p:nvCxnSpPr>
              <p:spPr>
                <a:xfrm rot="-5400000">
                  <a:off x="-8" y="21"/>
                  <a:ext cx="240" cy="203"/>
                </a:xfrm>
                <a:prstGeom prst="curvedConnector2">
                  <a:avLst/>
                </a:prstGeom>
                <a:ln w="38100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818" name="AutoShape 76"/>
                <p:cNvCxnSpPr/>
                <p:nvPr>
                  <p:custDataLst>
                    <p:tags r:id="rId69"/>
                  </p:custDataLst>
                </p:nvPr>
              </p:nvCxnSpPr>
              <p:spPr>
                <a:xfrm rot="-5400000">
                  <a:off x="-19" y="18"/>
                  <a:ext cx="251" cy="214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819" name="AutoShape 77"/>
                <p:cNvCxnSpPr/>
                <p:nvPr>
                  <p:custDataLst>
                    <p:tags r:id="rId70"/>
                  </p:custDataLst>
                </p:nvPr>
              </p:nvCxnSpPr>
              <p:spPr>
                <a:xfrm rot="-5400000">
                  <a:off x="0" y="33"/>
                  <a:ext cx="224" cy="187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31820" name="Rectangle 78"/>
            <p:cNvSpPr/>
            <p:nvPr>
              <p:custDataLst>
                <p:tags r:id="rId71"/>
              </p:custDataLst>
            </p:nvPr>
          </p:nvSpPr>
          <p:spPr>
            <a:xfrm rot="5400000">
              <a:off x="-98" y="340"/>
              <a:ext cx="222" cy="25"/>
            </a:xfrm>
            <a:prstGeom prst="rect">
              <a:avLst/>
            </a:prstGeom>
            <a:solidFill>
              <a:srgbClr val="9966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1821" name="Rectangle 79"/>
            <p:cNvSpPr/>
            <p:nvPr>
              <p:custDataLst>
                <p:tags r:id="rId72"/>
              </p:custDataLst>
            </p:nvPr>
          </p:nvSpPr>
          <p:spPr>
            <a:xfrm rot="5400000">
              <a:off x="293" y="334"/>
              <a:ext cx="222" cy="25"/>
            </a:xfrm>
            <a:prstGeom prst="rect">
              <a:avLst/>
            </a:prstGeom>
            <a:solidFill>
              <a:srgbClr val="6699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7" name="Group 80"/>
          <p:cNvGrpSpPr/>
          <p:nvPr/>
        </p:nvGrpSpPr>
        <p:grpSpPr>
          <a:xfrm flipH="1">
            <a:off x="6059488" y="3730625"/>
            <a:ext cx="701675" cy="762000"/>
            <a:chOff x="0" y="0"/>
            <a:chExt cx="426" cy="474"/>
          </a:xfrm>
        </p:grpSpPr>
        <p:grpSp>
          <p:nvGrpSpPr>
            <p:cNvPr id="31823" name="Group 81"/>
            <p:cNvGrpSpPr/>
            <p:nvPr/>
          </p:nvGrpSpPr>
          <p:grpSpPr>
            <a:xfrm>
              <a:off x="1" y="0"/>
              <a:ext cx="424" cy="252"/>
              <a:chOff x="0" y="0"/>
              <a:chExt cx="424" cy="252"/>
            </a:xfrm>
          </p:grpSpPr>
          <p:grpSp>
            <p:nvGrpSpPr>
              <p:cNvPr id="31824" name="Group 82"/>
              <p:cNvGrpSpPr/>
              <p:nvPr/>
            </p:nvGrpSpPr>
            <p:grpSpPr>
              <a:xfrm>
                <a:off x="0" y="0"/>
                <a:ext cx="214" cy="252"/>
                <a:chOff x="0" y="0"/>
                <a:chExt cx="214" cy="252"/>
              </a:xfrm>
            </p:grpSpPr>
            <p:cxnSp>
              <p:nvCxnSpPr>
                <p:cNvPr id="31825" name="AutoShape 83"/>
                <p:cNvCxnSpPr/>
                <p:nvPr>
                  <p:custDataLst>
                    <p:tags r:id="rId73"/>
                  </p:custDataLst>
                </p:nvPr>
              </p:nvCxnSpPr>
              <p:spPr>
                <a:xfrm rot="-5400000">
                  <a:off x="-8" y="21"/>
                  <a:ext cx="240" cy="203"/>
                </a:xfrm>
                <a:prstGeom prst="curvedConnector2">
                  <a:avLst/>
                </a:prstGeom>
                <a:ln w="38100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826" name="AutoShape 84"/>
                <p:cNvCxnSpPr/>
                <p:nvPr>
                  <p:custDataLst>
                    <p:tags r:id="rId74"/>
                  </p:custDataLst>
                </p:nvPr>
              </p:nvCxnSpPr>
              <p:spPr>
                <a:xfrm rot="-5400000">
                  <a:off x="-19" y="18"/>
                  <a:ext cx="251" cy="214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827" name="AutoShape 85"/>
                <p:cNvCxnSpPr/>
                <p:nvPr>
                  <p:custDataLst>
                    <p:tags r:id="rId75"/>
                  </p:custDataLst>
                </p:nvPr>
              </p:nvCxnSpPr>
              <p:spPr>
                <a:xfrm rot="-5400000">
                  <a:off x="0" y="33"/>
                  <a:ext cx="224" cy="187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1828" name="Group 86"/>
              <p:cNvGrpSpPr/>
              <p:nvPr/>
            </p:nvGrpSpPr>
            <p:grpSpPr>
              <a:xfrm flipH="1">
                <a:off x="210" y="0"/>
                <a:ext cx="214" cy="252"/>
                <a:chOff x="0" y="0"/>
                <a:chExt cx="214" cy="252"/>
              </a:xfrm>
            </p:grpSpPr>
            <p:cxnSp>
              <p:nvCxnSpPr>
                <p:cNvPr id="31829" name="AutoShape 87"/>
                <p:cNvCxnSpPr/>
                <p:nvPr>
                  <p:custDataLst>
                    <p:tags r:id="rId76"/>
                  </p:custDataLst>
                </p:nvPr>
              </p:nvCxnSpPr>
              <p:spPr>
                <a:xfrm rot="-5400000">
                  <a:off x="-8" y="21"/>
                  <a:ext cx="240" cy="203"/>
                </a:xfrm>
                <a:prstGeom prst="curvedConnector2">
                  <a:avLst/>
                </a:prstGeom>
                <a:ln w="38100" cap="flat" cmpd="sng">
                  <a:solidFill>
                    <a:srgbClr val="969696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830" name="AutoShape 88"/>
                <p:cNvCxnSpPr/>
                <p:nvPr>
                  <p:custDataLst>
                    <p:tags r:id="rId77"/>
                  </p:custDataLst>
                </p:nvPr>
              </p:nvCxnSpPr>
              <p:spPr>
                <a:xfrm rot="-5400000">
                  <a:off x="-19" y="18"/>
                  <a:ext cx="251" cy="214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831" name="AutoShape 89"/>
                <p:cNvCxnSpPr/>
                <p:nvPr>
                  <p:custDataLst>
                    <p:tags r:id="rId78"/>
                  </p:custDataLst>
                </p:nvPr>
              </p:nvCxnSpPr>
              <p:spPr>
                <a:xfrm rot="-5400000">
                  <a:off x="0" y="33"/>
                  <a:ext cx="224" cy="187"/>
                </a:xfrm>
                <a:prstGeom prst="curvedConnector2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31832" name="Rectangle 90"/>
            <p:cNvSpPr/>
            <p:nvPr>
              <p:custDataLst>
                <p:tags r:id="rId79"/>
              </p:custDataLst>
            </p:nvPr>
          </p:nvSpPr>
          <p:spPr>
            <a:xfrm rot="5400000">
              <a:off x="-98" y="340"/>
              <a:ext cx="222" cy="25"/>
            </a:xfrm>
            <a:prstGeom prst="rect">
              <a:avLst/>
            </a:prstGeom>
            <a:solidFill>
              <a:srgbClr val="9966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1833" name="Rectangle 91"/>
            <p:cNvSpPr/>
            <p:nvPr>
              <p:custDataLst>
                <p:tags r:id="rId80"/>
              </p:custDataLst>
            </p:nvPr>
          </p:nvSpPr>
          <p:spPr>
            <a:xfrm rot="5400000">
              <a:off x="293" y="334"/>
              <a:ext cx="222" cy="25"/>
            </a:xfrm>
            <a:prstGeom prst="rect">
              <a:avLst/>
            </a:prstGeom>
            <a:solidFill>
              <a:srgbClr val="6699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endParaRPr lang="zh-CN" altLang="en-US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1" name="Group 92"/>
          <p:cNvGrpSpPr/>
          <p:nvPr/>
        </p:nvGrpSpPr>
        <p:grpSpPr>
          <a:xfrm>
            <a:off x="5659438" y="2227263"/>
            <a:ext cx="1749425" cy="2403475"/>
            <a:chOff x="0" y="0"/>
            <a:chExt cx="1017" cy="1514"/>
          </a:xfrm>
        </p:grpSpPr>
        <p:grpSp>
          <p:nvGrpSpPr>
            <p:cNvPr id="31835" name="Group 93"/>
            <p:cNvGrpSpPr/>
            <p:nvPr/>
          </p:nvGrpSpPr>
          <p:grpSpPr>
            <a:xfrm>
              <a:off x="171" y="327"/>
              <a:ext cx="33" cy="1082"/>
              <a:chOff x="0" y="-1"/>
              <a:chExt cx="27" cy="689"/>
            </a:xfrm>
          </p:grpSpPr>
          <p:sp>
            <p:nvSpPr>
              <p:cNvPr id="31836" name="Rectangle 94"/>
              <p:cNvSpPr/>
              <p:nvPr>
                <p:custDataLst>
                  <p:tags r:id="rId81"/>
                </p:custDataLst>
              </p:nvPr>
            </p:nvSpPr>
            <p:spPr>
              <a:xfrm rot="5400000">
                <a:off x="-323" y="329"/>
                <a:ext cx="673" cy="27"/>
              </a:xfrm>
              <a:prstGeom prst="rect">
                <a:avLst/>
              </a:prstGeom>
              <a:solidFill>
                <a:srgbClr val="6699FF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  <a:effectLst>
                <a:outerShdw sy="50000" kx="-2453608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837" name="Rectangle 95"/>
              <p:cNvSpPr/>
              <p:nvPr>
                <p:custDataLst>
                  <p:tags r:id="rId82"/>
                </p:custDataLst>
              </p:nvPr>
            </p:nvSpPr>
            <p:spPr>
              <a:xfrm rot="5400000">
                <a:off x="-164" y="314"/>
                <a:ext cx="356" cy="27"/>
              </a:xfrm>
              <a:prstGeom prst="rect">
                <a:avLst/>
              </a:prstGeom>
              <a:solidFill>
                <a:srgbClr val="969696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838" name="Rectangle 96"/>
              <p:cNvSpPr/>
              <p:nvPr>
                <p:custDataLst>
                  <p:tags r:id="rId83"/>
                </p:custDataLst>
              </p:nvPr>
            </p:nvSpPr>
            <p:spPr>
              <a:xfrm rot="5400000">
                <a:off x="-66" y="56"/>
                <a:ext cx="160" cy="27"/>
              </a:xfrm>
              <a:prstGeom prst="rect">
                <a:avLst/>
              </a:prstGeom>
              <a:solidFill>
                <a:srgbClr val="9966FF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1839" name="Group 97"/>
            <p:cNvGrpSpPr/>
            <p:nvPr/>
          </p:nvGrpSpPr>
          <p:grpSpPr>
            <a:xfrm>
              <a:off x="745" y="26"/>
              <a:ext cx="35" cy="920"/>
              <a:chOff x="0" y="-1"/>
              <a:chExt cx="27" cy="689"/>
            </a:xfrm>
          </p:grpSpPr>
          <p:sp>
            <p:nvSpPr>
              <p:cNvPr id="31840" name="Rectangle 98"/>
              <p:cNvSpPr/>
              <p:nvPr>
                <p:custDataLst>
                  <p:tags r:id="rId84"/>
                </p:custDataLst>
              </p:nvPr>
            </p:nvSpPr>
            <p:spPr>
              <a:xfrm rot="5400000">
                <a:off x="-323" y="329"/>
                <a:ext cx="673" cy="27"/>
              </a:xfrm>
              <a:prstGeom prst="rect">
                <a:avLst/>
              </a:prstGeom>
              <a:solidFill>
                <a:srgbClr val="6699FF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  <a:effectLst>
                <a:outerShdw sy="50000" kx="-2453608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 anchorCtr="0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841" name="Rectangle 99"/>
              <p:cNvSpPr/>
              <p:nvPr>
                <p:custDataLst>
                  <p:tags r:id="rId85"/>
                </p:custDataLst>
              </p:nvPr>
            </p:nvSpPr>
            <p:spPr>
              <a:xfrm rot="5400000">
                <a:off x="-164" y="314"/>
                <a:ext cx="356" cy="27"/>
              </a:xfrm>
              <a:prstGeom prst="rect">
                <a:avLst/>
              </a:prstGeom>
              <a:solidFill>
                <a:srgbClr val="969696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842" name="Rectangle 100"/>
              <p:cNvSpPr/>
              <p:nvPr>
                <p:custDataLst>
                  <p:tags r:id="rId86"/>
                </p:custDataLst>
              </p:nvPr>
            </p:nvSpPr>
            <p:spPr>
              <a:xfrm rot="5400000">
                <a:off x="-66" y="56"/>
                <a:ext cx="160" cy="27"/>
              </a:xfrm>
              <a:prstGeom prst="rect">
                <a:avLst/>
              </a:prstGeom>
              <a:solidFill>
                <a:srgbClr val="9966FF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p>
                <a:endParaRPr lang="zh-CN" altLang="en-US" dirty="0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1843" name="Group 101"/>
            <p:cNvGrpSpPr/>
            <p:nvPr/>
          </p:nvGrpSpPr>
          <p:grpSpPr>
            <a:xfrm>
              <a:off x="0" y="-1"/>
              <a:ext cx="1017" cy="1513"/>
              <a:chOff x="0" y="-1"/>
              <a:chExt cx="791" cy="1340"/>
            </a:xfrm>
          </p:grpSpPr>
          <p:grpSp>
            <p:nvGrpSpPr>
              <p:cNvPr id="31844" name="Group 102"/>
              <p:cNvGrpSpPr/>
              <p:nvPr/>
            </p:nvGrpSpPr>
            <p:grpSpPr>
              <a:xfrm>
                <a:off x="0" y="253"/>
                <a:ext cx="365" cy="1086"/>
                <a:chOff x="0" y="-1"/>
                <a:chExt cx="365" cy="1086"/>
              </a:xfrm>
            </p:grpSpPr>
            <p:grpSp>
              <p:nvGrpSpPr>
                <p:cNvPr id="31845" name="Group 103"/>
                <p:cNvGrpSpPr/>
                <p:nvPr/>
              </p:nvGrpSpPr>
              <p:grpSpPr>
                <a:xfrm>
                  <a:off x="44" y="-1"/>
                  <a:ext cx="25" cy="958"/>
                  <a:chOff x="0" y="-1"/>
                  <a:chExt cx="27" cy="689"/>
                </a:xfrm>
              </p:grpSpPr>
              <p:sp>
                <p:nvSpPr>
                  <p:cNvPr id="31846" name="Rectangle 104"/>
                  <p:cNvSpPr/>
                  <p:nvPr>
                    <p:custDataLst>
                      <p:tags r:id="rId87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47" name="Rectangle 105"/>
                  <p:cNvSpPr/>
                  <p:nvPr>
                    <p:custDataLst>
                      <p:tags r:id="rId88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48" name="Rectangle 106"/>
                  <p:cNvSpPr/>
                  <p:nvPr>
                    <p:custDataLst>
                      <p:tags r:id="rId89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849" name="Group 107"/>
                <p:cNvGrpSpPr/>
                <p:nvPr/>
              </p:nvGrpSpPr>
              <p:grpSpPr>
                <a:xfrm>
                  <a:off x="0" y="40"/>
                  <a:ext cx="27" cy="974"/>
                  <a:chOff x="0" y="-1"/>
                  <a:chExt cx="27" cy="689"/>
                </a:xfrm>
              </p:grpSpPr>
              <p:sp>
                <p:nvSpPr>
                  <p:cNvPr id="31850" name="Rectangle 108"/>
                  <p:cNvSpPr/>
                  <p:nvPr>
                    <p:custDataLst>
                      <p:tags r:id="rId90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51" name="Rectangle 109"/>
                  <p:cNvSpPr/>
                  <p:nvPr>
                    <p:custDataLst>
                      <p:tags r:id="rId91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52" name="Rectangle 110"/>
                  <p:cNvSpPr/>
                  <p:nvPr>
                    <p:custDataLst>
                      <p:tags r:id="rId92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853" name="Group 111"/>
                <p:cNvGrpSpPr/>
                <p:nvPr/>
              </p:nvGrpSpPr>
              <p:grpSpPr>
                <a:xfrm>
                  <a:off x="76" y="80"/>
                  <a:ext cx="27" cy="974"/>
                  <a:chOff x="0" y="-1"/>
                  <a:chExt cx="27" cy="689"/>
                </a:xfrm>
              </p:grpSpPr>
              <p:sp>
                <p:nvSpPr>
                  <p:cNvPr id="31854" name="Rectangle 112"/>
                  <p:cNvSpPr/>
                  <p:nvPr>
                    <p:custDataLst>
                      <p:tags r:id="rId93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55" name="Rectangle 113"/>
                  <p:cNvSpPr/>
                  <p:nvPr>
                    <p:custDataLst>
                      <p:tags r:id="rId94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56" name="Rectangle 114"/>
                  <p:cNvSpPr/>
                  <p:nvPr>
                    <p:custDataLst>
                      <p:tags r:id="rId95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857" name="Group 115"/>
                <p:cNvGrpSpPr/>
                <p:nvPr/>
              </p:nvGrpSpPr>
              <p:grpSpPr>
                <a:xfrm>
                  <a:off x="116" y="127"/>
                  <a:ext cx="25" cy="958"/>
                  <a:chOff x="0" y="-1"/>
                  <a:chExt cx="27" cy="689"/>
                </a:xfrm>
              </p:grpSpPr>
              <p:sp>
                <p:nvSpPr>
                  <p:cNvPr id="31858" name="Rectangle 116"/>
                  <p:cNvSpPr/>
                  <p:nvPr>
                    <p:custDataLst>
                      <p:tags r:id="rId96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59" name="Rectangle 117"/>
                  <p:cNvSpPr/>
                  <p:nvPr>
                    <p:custDataLst>
                      <p:tags r:id="rId97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60" name="Rectangle 118"/>
                  <p:cNvSpPr/>
                  <p:nvPr>
                    <p:custDataLst>
                      <p:tags r:id="rId98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861" name="Group 119"/>
                <p:cNvGrpSpPr/>
                <p:nvPr/>
              </p:nvGrpSpPr>
              <p:grpSpPr>
                <a:xfrm>
                  <a:off x="200" y="52"/>
                  <a:ext cx="27" cy="974"/>
                  <a:chOff x="0" y="-1"/>
                  <a:chExt cx="27" cy="689"/>
                </a:xfrm>
              </p:grpSpPr>
              <p:sp>
                <p:nvSpPr>
                  <p:cNvPr id="31862" name="Rectangle 120"/>
                  <p:cNvSpPr/>
                  <p:nvPr>
                    <p:custDataLst>
                      <p:tags r:id="rId99"/>
                    </p:custDataLst>
                  </p:nvPr>
                </p:nvSpPr>
                <p:spPr>
                  <a:xfrm rot="5400000">
                    <a:off x="-322" y="329"/>
                    <a:ext cx="672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63" name="Rectangle 121"/>
                  <p:cNvSpPr/>
                  <p:nvPr>
                    <p:custDataLst>
                      <p:tags r:id="rId100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64" name="Rectangle 122"/>
                  <p:cNvSpPr/>
                  <p:nvPr>
                    <p:custDataLst>
                      <p:tags r:id="rId101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865" name="Group 123"/>
                <p:cNvGrpSpPr/>
                <p:nvPr/>
              </p:nvGrpSpPr>
              <p:grpSpPr>
                <a:xfrm>
                  <a:off x="248" y="100"/>
                  <a:ext cx="27" cy="974"/>
                  <a:chOff x="0" y="-1"/>
                  <a:chExt cx="27" cy="689"/>
                </a:xfrm>
              </p:grpSpPr>
              <p:sp>
                <p:nvSpPr>
                  <p:cNvPr id="31866" name="Rectangle 124"/>
                  <p:cNvSpPr/>
                  <p:nvPr>
                    <p:custDataLst>
                      <p:tags r:id="rId102"/>
                    </p:custDataLst>
                  </p:nvPr>
                </p:nvSpPr>
                <p:spPr>
                  <a:xfrm rot="5400000">
                    <a:off x="-323" y="330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67" name="Rectangle 125"/>
                  <p:cNvSpPr/>
                  <p:nvPr>
                    <p:custDataLst>
                      <p:tags r:id="rId103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68" name="Rectangle 126"/>
                  <p:cNvSpPr/>
                  <p:nvPr>
                    <p:custDataLst>
                      <p:tags r:id="rId104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869" name="Group 127"/>
                <p:cNvGrpSpPr/>
                <p:nvPr/>
              </p:nvGrpSpPr>
              <p:grpSpPr>
                <a:xfrm>
                  <a:off x="308" y="88"/>
                  <a:ext cx="27" cy="974"/>
                  <a:chOff x="0" y="-1"/>
                  <a:chExt cx="27" cy="689"/>
                </a:xfrm>
              </p:grpSpPr>
              <p:sp>
                <p:nvSpPr>
                  <p:cNvPr id="31870" name="Rectangle 128"/>
                  <p:cNvSpPr/>
                  <p:nvPr>
                    <p:custDataLst>
                      <p:tags r:id="rId105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71" name="Rectangle 129"/>
                  <p:cNvSpPr/>
                  <p:nvPr>
                    <p:custDataLst>
                      <p:tags r:id="rId106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72" name="Rectangle 130"/>
                  <p:cNvSpPr/>
                  <p:nvPr>
                    <p:custDataLst>
                      <p:tags r:id="rId107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873" name="Group 131"/>
                <p:cNvGrpSpPr/>
                <p:nvPr/>
              </p:nvGrpSpPr>
              <p:grpSpPr>
                <a:xfrm>
                  <a:off x="340" y="55"/>
                  <a:ext cx="25" cy="958"/>
                  <a:chOff x="0" y="-1"/>
                  <a:chExt cx="27" cy="689"/>
                </a:xfrm>
              </p:grpSpPr>
              <p:sp>
                <p:nvSpPr>
                  <p:cNvPr id="31874" name="Rectangle 132"/>
                  <p:cNvSpPr/>
                  <p:nvPr>
                    <p:custDataLst>
                      <p:tags r:id="rId108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75" name="Rectangle 133"/>
                  <p:cNvSpPr/>
                  <p:nvPr>
                    <p:custDataLst>
                      <p:tags r:id="rId109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76" name="Rectangle 134"/>
                  <p:cNvSpPr/>
                  <p:nvPr>
                    <p:custDataLst>
                      <p:tags r:id="rId110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grpSp>
            <p:nvGrpSpPr>
              <p:cNvPr id="31877" name="Group 135"/>
              <p:cNvGrpSpPr/>
              <p:nvPr/>
            </p:nvGrpSpPr>
            <p:grpSpPr>
              <a:xfrm>
                <a:off x="428" y="-1"/>
                <a:ext cx="363" cy="936"/>
                <a:chOff x="0" y="-1"/>
                <a:chExt cx="363" cy="936"/>
              </a:xfrm>
            </p:grpSpPr>
            <p:grpSp>
              <p:nvGrpSpPr>
                <p:cNvPr id="31878" name="Group 136"/>
                <p:cNvGrpSpPr/>
                <p:nvPr/>
              </p:nvGrpSpPr>
              <p:grpSpPr>
                <a:xfrm>
                  <a:off x="0" y="39"/>
                  <a:ext cx="25" cy="821"/>
                  <a:chOff x="0" y="-1"/>
                  <a:chExt cx="27" cy="689"/>
                </a:xfrm>
              </p:grpSpPr>
              <p:sp>
                <p:nvSpPr>
                  <p:cNvPr id="31879" name="Rectangle 137"/>
                  <p:cNvSpPr/>
                  <p:nvPr>
                    <p:custDataLst>
                      <p:tags r:id="rId111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80" name="Rectangle 138"/>
                  <p:cNvSpPr/>
                  <p:nvPr>
                    <p:custDataLst>
                      <p:tags r:id="rId112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81" name="Rectangle 139"/>
                  <p:cNvSpPr/>
                  <p:nvPr>
                    <p:custDataLst>
                      <p:tags r:id="rId113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882" name="Group 140"/>
                <p:cNvGrpSpPr/>
                <p:nvPr/>
              </p:nvGrpSpPr>
              <p:grpSpPr>
                <a:xfrm>
                  <a:off x="40" y="-1"/>
                  <a:ext cx="27" cy="814"/>
                  <a:chOff x="0" y="-1"/>
                  <a:chExt cx="27" cy="689"/>
                </a:xfrm>
              </p:grpSpPr>
              <p:sp>
                <p:nvSpPr>
                  <p:cNvPr id="31883" name="Rectangle 141"/>
                  <p:cNvSpPr/>
                  <p:nvPr>
                    <p:custDataLst>
                      <p:tags r:id="rId114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84" name="Rectangle 142"/>
                  <p:cNvSpPr/>
                  <p:nvPr>
                    <p:custDataLst>
                      <p:tags r:id="rId115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85" name="Rectangle 143"/>
                  <p:cNvSpPr/>
                  <p:nvPr>
                    <p:custDataLst>
                      <p:tags r:id="rId116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886" name="Group 144"/>
                <p:cNvGrpSpPr/>
                <p:nvPr/>
              </p:nvGrpSpPr>
              <p:grpSpPr>
                <a:xfrm>
                  <a:off x="84" y="29"/>
                  <a:ext cx="25" cy="820"/>
                  <a:chOff x="0" y="-1"/>
                  <a:chExt cx="27" cy="689"/>
                </a:xfrm>
              </p:grpSpPr>
              <p:sp>
                <p:nvSpPr>
                  <p:cNvPr id="31887" name="Rectangle 145"/>
                  <p:cNvSpPr/>
                  <p:nvPr>
                    <p:custDataLst>
                      <p:tags r:id="rId117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88" name="Rectangle 146"/>
                  <p:cNvSpPr/>
                  <p:nvPr>
                    <p:custDataLst>
                      <p:tags r:id="rId118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89" name="Rectangle 147"/>
                  <p:cNvSpPr/>
                  <p:nvPr>
                    <p:custDataLst>
                      <p:tags r:id="rId119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890" name="Group 148"/>
                <p:cNvGrpSpPr/>
                <p:nvPr/>
              </p:nvGrpSpPr>
              <p:grpSpPr>
                <a:xfrm>
                  <a:off x="96" y="91"/>
                  <a:ext cx="27" cy="814"/>
                  <a:chOff x="0" y="-1"/>
                  <a:chExt cx="27" cy="689"/>
                </a:xfrm>
              </p:grpSpPr>
              <p:sp>
                <p:nvSpPr>
                  <p:cNvPr id="31891" name="Rectangle 149"/>
                  <p:cNvSpPr/>
                  <p:nvPr>
                    <p:custDataLst>
                      <p:tags r:id="rId120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92" name="Rectangle 150"/>
                  <p:cNvSpPr/>
                  <p:nvPr>
                    <p:custDataLst>
                      <p:tags r:id="rId121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93" name="Rectangle 151"/>
                  <p:cNvSpPr/>
                  <p:nvPr>
                    <p:custDataLst>
                      <p:tags r:id="rId122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894" name="Group 152"/>
                <p:cNvGrpSpPr/>
                <p:nvPr/>
              </p:nvGrpSpPr>
              <p:grpSpPr>
                <a:xfrm>
                  <a:off x="204" y="43"/>
                  <a:ext cx="25" cy="820"/>
                  <a:chOff x="0" y="-1"/>
                  <a:chExt cx="27" cy="689"/>
                </a:xfrm>
              </p:grpSpPr>
              <p:sp>
                <p:nvSpPr>
                  <p:cNvPr id="31895" name="Rectangle 153"/>
                  <p:cNvSpPr/>
                  <p:nvPr>
                    <p:custDataLst>
                      <p:tags r:id="rId123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96" name="Rectangle 154"/>
                  <p:cNvSpPr/>
                  <p:nvPr>
                    <p:custDataLst>
                      <p:tags r:id="rId124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897" name="Rectangle 155"/>
                  <p:cNvSpPr/>
                  <p:nvPr>
                    <p:custDataLst>
                      <p:tags r:id="rId125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898" name="Group 156"/>
                <p:cNvGrpSpPr/>
                <p:nvPr/>
              </p:nvGrpSpPr>
              <p:grpSpPr>
                <a:xfrm>
                  <a:off x="228" y="115"/>
                  <a:ext cx="25" cy="820"/>
                  <a:chOff x="0" y="-1"/>
                  <a:chExt cx="27" cy="689"/>
                </a:xfrm>
              </p:grpSpPr>
              <p:sp>
                <p:nvSpPr>
                  <p:cNvPr id="31899" name="Rectangle 157"/>
                  <p:cNvSpPr/>
                  <p:nvPr>
                    <p:custDataLst>
                      <p:tags r:id="rId126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900" name="Rectangle 158"/>
                  <p:cNvSpPr/>
                  <p:nvPr>
                    <p:custDataLst>
                      <p:tags r:id="rId127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901" name="Rectangle 159"/>
                  <p:cNvSpPr/>
                  <p:nvPr>
                    <p:custDataLst>
                      <p:tags r:id="rId128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902" name="Group 160"/>
                <p:cNvGrpSpPr/>
                <p:nvPr/>
              </p:nvGrpSpPr>
              <p:grpSpPr>
                <a:xfrm>
                  <a:off x="264" y="99"/>
                  <a:ext cx="27" cy="814"/>
                  <a:chOff x="0" y="-1"/>
                  <a:chExt cx="27" cy="689"/>
                </a:xfrm>
              </p:grpSpPr>
              <p:sp>
                <p:nvSpPr>
                  <p:cNvPr id="31903" name="Rectangle 161"/>
                  <p:cNvSpPr/>
                  <p:nvPr>
                    <p:custDataLst>
                      <p:tags r:id="rId129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904" name="Rectangle 162"/>
                  <p:cNvSpPr/>
                  <p:nvPr>
                    <p:custDataLst>
                      <p:tags r:id="rId130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905" name="Rectangle 163"/>
                  <p:cNvSpPr/>
                  <p:nvPr>
                    <p:custDataLst>
                      <p:tags r:id="rId131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906" name="Group 164"/>
                <p:cNvGrpSpPr/>
                <p:nvPr/>
              </p:nvGrpSpPr>
              <p:grpSpPr>
                <a:xfrm>
                  <a:off x="296" y="63"/>
                  <a:ext cx="25" cy="821"/>
                  <a:chOff x="0" y="-1"/>
                  <a:chExt cx="27" cy="689"/>
                </a:xfrm>
              </p:grpSpPr>
              <p:sp>
                <p:nvSpPr>
                  <p:cNvPr id="31907" name="Rectangle 165"/>
                  <p:cNvSpPr/>
                  <p:nvPr>
                    <p:custDataLst>
                      <p:tags r:id="rId132"/>
                    </p:custDataLst>
                  </p:nvPr>
                </p:nvSpPr>
                <p:spPr>
                  <a:xfrm rot="5400000">
                    <a:off x="-323" y="329"/>
                    <a:ext cx="673" cy="26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908" name="Rectangle 166"/>
                  <p:cNvSpPr/>
                  <p:nvPr>
                    <p:custDataLst>
                      <p:tags r:id="rId133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909" name="Rectangle 167"/>
                  <p:cNvSpPr/>
                  <p:nvPr>
                    <p:custDataLst>
                      <p:tags r:id="rId134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1910" name="Group 168"/>
                <p:cNvGrpSpPr/>
                <p:nvPr/>
              </p:nvGrpSpPr>
              <p:grpSpPr>
                <a:xfrm>
                  <a:off x="336" y="47"/>
                  <a:ext cx="27" cy="814"/>
                  <a:chOff x="0" y="-1"/>
                  <a:chExt cx="27" cy="689"/>
                </a:xfrm>
              </p:grpSpPr>
              <p:sp>
                <p:nvSpPr>
                  <p:cNvPr id="31911" name="Rectangle 169"/>
                  <p:cNvSpPr/>
                  <p:nvPr>
                    <p:custDataLst>
                      <p:tags r:id="rId135"/>
                    </p:custDataLst>
                  </p:nvPr>
                </p:nvSpPr>
                <p:spPr>
                  <a:xfrm rot="5400000">
                    <a:off x="-323" y="329"/>
                    <a:ext cx="673" cy="27"/>
                  </a:xfrm>
                  <a:prstGeom prst="rect">
                    <a:avLst/>
                  </a:prstGeom>
                  <a:solidFill>
                    <a:srgbClr val="6699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anchor="ctr" anchorCtr="0"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912" name="Rectangle 170"/>
                  <p:cNvSpPr/>
                  <p:nvPr>
                    <p:custDataLst>
                      <p:tags r:id="rId136"/>
                    </p:custDataLst>
                  </p:nvPr>
                </p:nvSpPr>
                <p:spPr>
                  <a:xfrm rot="5400000">
                    <a:off x="-164" y="314"/>
                    <a:ext cx="356" cy="27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913" name="Rectangle 171"/>
                  <p:cNvSpPr/>
                  <p:nvPr>
                    <p:custDataLst>
                      <p:tags r:id="rId137"/>
                    </p:custDataLst>
                  </p:nvPr>
                </p:nvSpPr>
                <p:spPr>
                  <a:xfrm rot="5400000">
                    <a:off x="-66" y="56"/>
                    <a:ext cx="160" cy="27"/>
                  </a:xfrm>
                  <a:prstGeom prst="rect">
                    <a:avLst/>
                  </a:prstGeom>
                  <a:solidFill>
                    <a:srgbClr val="9966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p>
                    <a:endParaRPr lang="zh-CN" altLang="en-US" dirty="0">
                      <a:latin typeface="Calibri" panose="020F0502020204030204" charset="0"/>
                      <a:ea typeface="宋体" panose="02010600030101010101" pitchFamily="2" charset="-122"/>
                    </a:endParaRPr>
                  </a:p>
                </p:txBody>
              </p:sp>
            </p:grpSp>
          </p:grpSp>
        </p:grpSp>
      </p:grpSp>
      <p:sp>
        <p:nvSpPr>
          <p:cNvPr id="345" name="TextBox 344"/>
          <p:cNvSpPr txBox="1"/>
          <p:nvPr>
            <p:custDataLst>
              <p:tags r:id="rId138"/>
            </p:custDataLst>
          </p:nvPr>
        </p:nvSpPr>
        <p:spPr>
          <a:xfrm>
            <a:off x="666750" y="1209976"/>
            <a:ext cx="9144000" cy="35242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p>
            <a:pPr marR="0" defTabSz="914400" rtl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kern="1200" cap="none" spc="300" normalizeH="0" baseline="0" noProof="1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rPr>
              <a:t>每一个基因簇就是信号收集照片上一个亮点</a:t>
            </a:r>
            <a:endParaRPr kumimoji="0" lang="zh-CN" altLang="en-US" sz="1600" b="1" kern="1200" cap="small" spc="300" normalizeH="0" baseline="0" noProof="1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j-cs"/>
              <a:sym typeface="+mn-ea"/>
            </a:endParaRPr>
          </a:p>
        </p:txBody>
      </p:sp>
      <p:grpSp>
        <p:nvGrpSpPr>
          <p:cNvPr id="26638" name="组合 345"/>
          <p:cNvGrpSpPr/>
          <p:nvPr/>
        </p:nvGrpSpPr>
        <p:grpSpPr>
          <a:xfrm>
            <a:off x="2324100" y="3513138"/>
            <a:ext cx="4419600" cy="838200"/>
            <a:chOff x="1981200" y="3505200"/>
            <a:chExt cx="4419600" cy="838200"/>
          </a:xfrm>
        </p:grpSpPr>
        <p:cxnSp>
          <p:nvCxnSpPr>
            <p:cNvPr id="347" name="直接箭头连接符 346"/>
            <p:cNvCxnSpPr/>
            <p:nvPr>
              <p:custDataLst>
                <p:tags r:id="rId139"/>
              </p:custDataLst>
            </p:nvPr>
          </p:nvCxnSpPr>
          <p:spPr>
            <a:xfrm rot="10800000" flipV="1">
              <a:off x="1981200" y="3886200"/>
              <a:ext cx="2971800" cy="381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48" name="同心圆 347"/>
            <p:cNvSpPr/>
            <p:nvPr>
              <p:custDataLst>
                <p:tags r:id="rId140"/>
              </p:custDataLst>
            </p:nvPr>
          </p:nvSpPr>
          <p:spPr>
            <a:xfrm>
              <a:off x="4953000" y="3505200"/>
              <a:ext cx="1447800" cy="838200"/>
            </a:xfrm>
            <a:prstGeom prst="donut">
              <a:avLst>
                <a:gd name="adj" fmla="val 8456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4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 bldLvl="0" animBg="1"/>
      <p:bldP spid="179" grpId="0" bldLvl="0" animBg="1"/>
      <p:bldP spid="180" grpId="0" bldLvl="0" animBg="1"/>
      <p:bldP spid="181" grpId="0" bldLvl="0" animBg="1"/>
      <p:bldP spid="182" grpId="0" bldLvl="0" animBg="1"/>
      <p:bldP spid="183" grpId="0" bldLvl="0" animBg="1"/>
      <p:bldP spid="184" grpId="0" bldLvl="0" animBg="1"/>
      <p:bldP spid="185" grpId="0" bldLvl="0" animBg="1"/>
      <p:bldP spid="186" grpId="0" bldLvl="0" animBg="1"/>
      <p:bldP spid="187" grpId="0" bldLvl="0" animBg="1"/>
      <p:bldP spid="188" grpId="0" bldLvl="0" animBg="1"/>
      <p:bldP spid="189" grpId="0" bldLvl="0" animBg="1"/>
      <p:bldP spid="190" grpId="0" bldLvl="0" animBg="1"/>
      <p:bldP spid="191" grpId="0" bldLvl="0" animBg="1"/>
      <p:bldP spid="192" grpId="0" bldLvl="0" animBg="1"/>
      <p:bldP spid="193" grpId="0" bldLvl="0" animBg="1"/>
      <p:bldP spid="194" grpId="0" bldLvl="0" animBg="1"/>
      <p:bldP spid="195" grpId="0" bldLvl="0" animBg="1"/>
      <p:bldP spid="196" grpId="0" bldLvl="0" animBg="1"/>
      <p:bldP spid="197" grpId="0" bldLvl="0" animBg="1"/>
      <p:bldP spid="198" grpId="0" bldLvl="0" animBg="1"/>
      <p:bldP spid="203" grpId="0" bldLvl="0" animBg="1"/>
      <p:bldP spid="208" grpId="0" bldLvl="0" animBg="1"/>
      <p:bldP spid="209" grpId="0" bldLvl="0" animBg="1"/>
      <p:bldP spid="210" grpId="0" bldLvl="0" animBg="1"/>
      <p:bldP spid="211" grpId="0" bldLvl="0" animBg="1"/>
      <p:bldP spid="212" grpId="0" bldLvl="0" animBg="1"/>
      <p:bldP spid="213" grpId="0" bldLvl="0" animBg="1"/>
      <p:bldP spid="214" grpId="0" bldLvl="0" animBg="1"/>
      <p:bldP spid="215" grpId="0" bldLvl="0" animBg="1"/>
      <p:bldP spid="240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zh-CN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７</a:t>
            </a: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通过荧光信号读取序列信息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pic>
        <p:nvPicPr>
          <p:cNvPr id="32769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33780" y="1379220"/>
            <a:ext cx="5711190" cy="240792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5" name="表格 -1"/>
          <p:cNvGraphicFramePr/>
          <p:nvPr>
            <p:custDataLst>
              <p:tags r:id="rId11"/>
            </p:custDataLst>
          </p:nvPr>
        </p:nvGraphicFramePr>
        <p:xfrm>
          <a:off x="1033780" y="4700270"/>
          <a:ext cx="10234930" cy="17818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1330"/>
                <a:gridCol w="4192270"/>
                <a:gridCol w="3021330"/>
              </a:tblGrid>
              <a:tr h="52641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 dirty="0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Phred Quality Score</a:t>
                      </a:r>
                      <a:endParaRPr lang="zh-CN" altLang="en-US" sz="1400" b="0" u="none" dirty="0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1C1B1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C1B1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Probability of Incorrect Base Call</a:t>
                      </a:r>
                      <a:endParaRPr lang="zh-CN" altLang="en-US" sz="1400" b="0" u="none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1C1B1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C1B1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Base Call Accuracy</a:t>
                      </a:r>
                      <a:endParaRPr lang="zh-CN" altLang="en-US" sz="1400" b="0" u="none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1C1B1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1C1B1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Q10</a:t>
                      </a:r>
                      <a:endParaRPr lang="zh-CN" altLang="en-US" sz="1400" b="0" u="none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C1B1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1/10</a:t>
                      </a:r>
                      <a:endParaRPr lang="zh-CN" altLang="en-US" sz="1400" b="0" u="none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C1B1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90%</a:t>
                      </a:r>
                      <a:endParaRPr lang="zh-CN" altLang="en-US" sz="1400" b="0" u="none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1C1B1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369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Q20</a:t>
                      </a:r>
                      <a:endParaRPr lang="zh-CN" altLang="en-US" sz="1400" b="0" u="none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 dirty="0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1/100</a:t>
                      </a:r>
                      <a:endParaRPr lang="zh-CN" altLang="en-US" sz="1400" b="0" u="none" dirty="0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99%</a:t>
                      </a:r>
                      <a:endParaRPr lang="zh-CN" altLang="en-US" sz="1400" b="0" u="none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305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Q30</a:t>
                      </a:r>
                      <a:endParaRPr lang="zh-CN" altLang="en-US" sz="1400" b="0" u="none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 dirty="0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1/1000</a:t>
                      </a:r>
                      <a:endParaRPr lang="zh-CN" altLang="en-US" sz="1400" b="0" u="none" dirty="0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 dirty="0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99.9%</a:t>
                      </a:r>
                      <a:endParaRPr lang="zh-CN" altLang="en-US" sz="1400" b="0" u="none" dirty="0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 dirty="0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Q40</a:t>
                      </a:r>
                      <a:endParaRPr lang="zh-CN" altLang="en-US" sz="1400" b="0" u="none" dirty="0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1C1B1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1/10000</a:t>
                      </a:r>
                      <a:endParaRPr lang="zh-CN" altLang="en-US" sz="1400" b="0" u="none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1C1B1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400" b="0" u="none" dirty="0">
                          <a:latin typeface="黑体" panose="02010609060101010101" charset="-122"/>
                          <a:ea typeface="黑体" panose="02010609060101010101" charset="-122"/>
                          <a:cs typeface="+mn-ea"/>
                        </a:rPr>
                        <a:t>99.99%</a:t>
                      </a:r>
                      <a:endParaRPr lang="zh-CN" altLang="en-US" sz="1400" b="0" u="none" dirty="0">
                        <a:latin typeface="黑体" panose="02010609060101010101" charset="-122"/>
                        <a:ea typeface="黑体" panose="02010609060101010101" charset="-122"/>
                        <a:cs typeface="+mn-ea"/>
                      </a:endParaRP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1C1B1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797" name="文本框 1"/>
          <p:cNvSpPr txBox="1"/>
          <p:nvPr>
            <p:custDataLst>
              <p:tags r:id="rId12"/>
            </p:custDataLst>
          </p:nvPr>
        </p:nvSpPr>
        <p:spPr>
          <a:xfrm>
            <a:off x="7435215" y="1453515"/>
            <a:ext cx="4260215" cy="23031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p>
            <a:pPr indent="304800"/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碱基质量值越高表明碱基识别越可靠，碱基测错的可能性越小。比如，对于碱基质量值为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Q20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的碱基识别，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100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个碱基中有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个会识别出错；对于碱基质量值为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Q30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的碱基识别，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1,000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个碱基中有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个会识别出错；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Q40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表示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10,000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个碱基中才有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个会识别出错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2798" name="文本框 2"/>
          <p:cNvSpPr txBox="1"/>
          <p:nvPr>
            <p:custDataLst>
              <p:tags r:id="rId13"/>
            </p:custDataLst>
          </p:nvPr>
        </p:nvSpPr>
        <p:spPr>
          <a:xfrm>
            <a:off x="2035969" y="4126230"/>
            <a:ext cx="5643880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zh-CN" altLang="en-US" sz="2000" dirty="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表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zh-CN" altLang="en-US" sz="2000" dirty="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基质量值与碱基识别出错的概率的对应关系表</a:t>
            </a:r>
            <a:endParaRPr lang="zh-CN" altLang="en-US" sz="2000" dirty="0"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第三代测序技术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009650" y="1239520"/>
            <a:ext cx="9696450" cy="49364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zh-CN" altLang="zh-CN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三代测序优势：</a:t>
            </a:r>
            <a:endParaRPr lang="zh-CN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长读长：平均10~20 kb</a:t>
            </a:r>
            <a:endParaRPr lang="zh-CN" altLang="zh-CN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无需PCR，可均匀覆盖基因组</a:t>
            </a:r>
            <a:endParaRPr lang="zh-CN" altLang="zh-CN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可得到甲基化信息。</a:t>
            </a:r>
            <a:endParaRPr lang="zh-CN" altLang="zh-CN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三代测序</a:t>
            </a:r>
            <a:r>
              <a:rPr lang="zh-CN" altLang="zh-CN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平台：</a:t>
            </a:r>
            <a:endParaRPr lang="zh-CN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Pacbio公司的RS II系列 和S</a:t>
            </a:r>
            <a:r>
              <a:rPr lang="zh-CN" altLang="zh-CN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e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qu</a:t>
            </a:r>
            <a:r>
              <a:rPr lang="zh-CN" altLang="zh-CN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e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l，Revio系列。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ONT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公司</a:t>
            </a:r>
            <a:r>
              <a:rPr lang="zh-CN" altLang="zh-CN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MinION</a:t>
            </a:r>
            <a:r>
              <a:rPr lang="zh-CN" altLang="zh-CN" sz="24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、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GridION X5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、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PromethION Beta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、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PromethION P24/P48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Pacbio－技术平台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pic>
        <p:nvPicPr>
          <p:cNvPr id="34817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796915" y="1235710"/>
            <a:ext cx="1821180" cy="2206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19" name="文本框 4"/>
          <p:cNvSpPr txBox="1"/>
          <p:nvPr>
            <p:custDataLst>
              <p:tags r:id="rId11"/>
            </p:custDataLst>
          </p:nvPr>
        </p:nvSpPr>
        <p:spPr>
          <a:xfrm>
            <a:off x="4081780" y="3241675"/>
            <a:ext cx="1090613" cy="334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1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Sequel </a:t>
            </a: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4820" name="文本框 5"/>
          <p:cNvSpPr txBox="1"/>
          <p:nvPr>
            <p:custDataLst>
              <p:tags r:id="rId12"/>
            </p:custDataLst>
          </p:nvPr>
        </p:nvSpPr>
        <p:spPr>
          <a:xfrm>
            <a:off x="6241415" y="3241993"/>
            <a:ext cx="1376363" cy="33496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1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Sequel II</a:t>
            </a: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4821" name="图片 7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753485" y="1264285"/>
            <a:ext cx="1602740" cy="20878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2" name="图片 1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03250" y="1246505"/>
            <a:ext cx="2891155" cy="19183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3" name="文本框 4"/>
          <p:cNvSpPr txBox="1"/>
          <p:nvPr>
            <p:custDataLst>
              <p:tags r:id="rId17"/>
            </p:custDataLst>
          </p:nvPr>
        </p:nvSpPr>
        <p:spPr>
          <a:xfrm>
            <a:off x="1096328" y="3352165"/>
            <a:ext cx="1089025" cy="334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1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RS II</a:t>
            </a: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4824" name="文本框 17"/>
          <p:cNvSpPr txBox="1"/>
          <p:nvPr>
            <p:custDataLst>
              <p:tags r:id="rId18"/>
            </p:custDataLst>
          </p:nvPr>
        </p:nvSpPr>
        <p:spPr>
          <a:xfrm>
            <a:off x="1096645" y="3789363"/>
            <a:ext cx="12272963" cy="3371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1600" dirty="0">
                <a:latin typeface="Arial" panose="020B0604020202020204" pitchFamily="34" charset="0"/>
                <a:ea typeface="等线" panose="02010600030101010101" charset="-122"/>
              </a:rPr>
              <a:t>2012                                             2016</a:t>
            </a:r>
            <a:r>
              <a:rPr lang="zh-CN" altLang="en-US" sz="1600" dirty="0">
                <a:latin typeface="Arial" panose="020B0604020202020204" pitchFamily="34" charset="0"/>
                <a:ea typeface="等线" panose="02010600030101010101" charset="-122"/>
              </a:rPr>
              <a:t>                       </a:t>
            </a:r>
            <a:r>
              <a:rPr lang="en-US" altLang="zh-CN" sz="1600" dirty="0">
                <a:latin typeface="Arial" panose="020B0604020202020204" pitchFamily="34" charset="0"/>
                <a:ea typeface="等线" panose="02010600030101010101" charset="-122"/>
              </a:rPr>
              <a:t>      </a:t>
            </a:r>
            <a:r>
              <a:rPr lang="zh-CN" altLang="en-US" sz="1600" dirty="0">
                <a:latin typeface="Arial" panose="020B0604020202020204" pitchFamily="34" charset="0"/>
                <a:ea typeface="等线" panose="02010600030101010101" charset="-122"/>
              </a:rPr>
              <a:t>  </a:t>
            </a:r>
            <a:r>
              <a:rPr lang="en-US" altLang="zh-CN" sz="1600" dirty="0">
                <a:latin typeface="Arial" panose="020B0604020202020204" pitchFamily="34" charset="0"/>
                <a:ea typeface="等线" panose="02010600030101010101" charset="-122"/>
              </a:rPr>
              <a:t>2019                                     2020                        2023</a:t>
            </a:r>
            <a:endParaRPr lang="en-US" altLang="zh-CN" sz="1600" dirty="0">
              <a:latin typeface="Arial" panose="020B0604020202020204" pitchFamily="34" charset="0"/>
              <a:ea typeface="等线" panose="02010600030101010101" charset="-122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19"/>
            </p:custDataLst>
          </p:nvPr>
        </p:nvGraphicFramePr>
        <p:xfrm>
          <a:off x="1096010" y="4394200"/>
          <a:ext cx="9526270" cy="2266950"/>
        </p:xfrm>
        <a:graphic>
          <a:graphicData uri="http://schemas.openxmlformats.org/drawingml/2006/table">
            <a:tbl>
              <a:tblPr/>
              <a:tblGrid>
                <a:gridCol w="1784350"/>
                <a:gridCol w="1020445"/>
                <a:gridCol w="2099310"/>
                <a:gridCol w="1540510"/>
                <a:gridCol w="1540510"/>
                <a:gridCol w="1541145"/>
              </a:tblGrid>
              <a:tr h="367030">
                <a:tc>
                  <a:txBody>
                    <a:bodyPr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平台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RS II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Sequel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Sequel II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  <a:sym typeface="+mn-ea"/>
                        </a:rPr>
                        <a:t>Sequel IIe</a:t>
                      </a:r>
                      <a:endParaRPr lang="en-US" alt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  <a:sym typeface="+mn-ea"/>
                        </a:rPr>
                        <a:t>Revio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67665">
                <a:tc>
                  <a:txBody>
                    <a:bodyPr/>
                    <a:p>
                      <a:pPr algn="ctr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单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Cell ZMW</a:t>
                      </a:r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孔数</a:t>
                      </a:r>
                      <a:endParaRPr lang="zh-CN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15W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100W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800W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800W</a:t>
                      </a:r>
                      <a:endParaRPr lang="en-US" alt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2500W</a:t>
                      </a:r>
                      <a:endParaRPr lang="en-US" alt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2295">
                <a:tc>
                  <a:txBody>
                    <a:bodyPr/>
                    <a:p>
                      <a:pPr algn="ctr" fontAlgn="ctr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单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Cell </a:t>
                      </a:r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通量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0.5~1.5</a:t>
                      </a:r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Gb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5-10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G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20-30G</a:t>
                      </a:r>
                      <a:r>
                        <a:rPr lang="en-US" altLang="zh-CN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  <a:sym typeface="+mn-ea"/>
                        </a:rPr>
                        <a:t>(Hifi)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  <a:sym typeface="+mn-ea"/>
                        </a:rPr>
                        <a:t>20-30G(Hifi)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  <a:sym typeface="+mn-ea"/>
                        </a:rPr>
                        <a:t>90G(HiFi)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665">
                <a:tc>
                  <a:txBody>
                    <a:bodyPr/>
                    <a:p>
                      <a:pPr algn="ctr" fontAlgn="ctr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单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Cell</a:t>
                      </a:r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运行时间</a:t>
                      </a:r>
                      <a:endParaRPr lang="zh-CN" alt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10h/20h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10h/20h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15h/30h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30h</a:t>
                      </a:r>
                      <a:endParaRPr lang="en-US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24h</a:t>
                      </a:r>
                      <a:endParaRPr lang="en-US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1" marR="6351" marT="63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0141585" y="1134745"/>
            <a:ext cx="1527175" cy="21145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0471785" y="3245485"/>
            <a:ext cx="920115" cy="1968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b="1"/>
              <a:t>Revio </a:t>
            </a:r>
            <a:endParaRPr lang="zh-CN" altLang="en-US" b="1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8356600" y="1264285"/>
            <a:ext cx="1217295" cy="2106295"/>
          </a:xfrm>
          <a:prstGeom prst="rect">
            <a:avLst/>
          </a:prstGeom>
        </p:spPr>
      </p:pic>
      <p:sp>
        <p:nvSpPr>
          <p:cNvPr id="14" name="文本框 5"/>
          <p:cNvSpPr txBox="1"/>
          <p:nvPr>
            <p:custDataLst>
              <p:tags r:id="rId24"/>
            </p:custDataLst>
          </p:nvPr>
        </p:nvSpPr>
        <p:spPr>
          <a:xfrm>
            <a:off x="8356600" y="3244533"/>
            <a:ext cx="1376363" cy="3371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1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Sequel IIe</a:t>
            </a: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dirty="0"/>
              <a:t>云南省生物大数据重点实验室</a:t>
            </a:r>
            <a:endParaRPr kumimoji="1" lang="zh-CN" altLang="en-US" sz="1400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26035"/>
            <a:ext cx="821055" cy="82105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73430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/>
              <a:t>生信帮</a:t>
            </a:r>
            <a:endParaRPr lang="zh-CN" altLang="en-US" sz="1400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-477520" y="343281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</a:rPr>
              <a:t>目录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72770" y="1457325"/>
            <a:ext cx="9215120" cy="4268878"/>
            <a:chOff x="1090" y="4630"/>
            <a:chExt cx="6453" cy="3505"/>
          </a:xfrm>
        </p:grpSpPr>
        <p:sp>
          <p:nvSpPr>
            <p:cNvPr id="32" name="矩形 31"/>
            <p:cNvSpPr/>
            <p:nvPr>
              <p:custDataLst>
                <p:tags r:id="rId9"/>
              </p:custDataLst>
            </p:nvPr>
          </p:nvSpPr>
          <p:spPr bwMode="auto">
            <a:xfrm>
              <a:off x="3478" y="4630"/>
              <a:ext cx="4065" cy="770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txBody>
            <a:bodyPr vert="horz" wrap="square" lIns="91440" tIns="45720" rIns="91440" bIns="45720" numCol="1" rtlCol="0" anchor="t" anchorCtr="0" compatLnSpc="1">
              <a:spAutoFit/>
            </a:bodyPr>
            <a:p>
              <a:pPr marL="0" marR="0" lvl="0" indent="0" algn="ctr" defTabSz="914400" rtl="0" eaLnBrk="1" fontAlgn="base" latinLnBrk="0" hangingPunct="1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79" name="Rectangle 6"/>
            <p:cNvSpPr/>
            <p:nvPr>
              <p:custDataLst>
                <p:tags r:id="rId10"/>
              </p:custDataLst>
            </p:nvPr>
          </p:nvSpPr>
          <p:spPr>
            <a:xfrm>
              <a:off x="3478" y="4827"/>
              <a:ext cx="4065" cy="3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eaLnBrk="0" hangingPunct="0"/>
              <a:r>
                <a:rPr lang="zh-CN" altLang="en-US" sz="2400" b="1" dirty="0">
                  <a:solidFill>
                    <a:srgbClr val="1C4885"/>
                  </a:solidFill>
                  <a:latin typeface="宋体" panose="02010600030101010101" pitchFamily="2" charset="-122"/>
                  <a:sym typeface="+mn-ea"/>
                </a:rPr>
                <a:t>第一代测序技术</a:t>
              </a:r>
              <a:endParaRPr lang="zh-CN" altLang="en-US" sz="2400" b="1" dirty="0">
                <a:solidFill>
                  <a:srgbClr val="1C4885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11"/>
              </p:custDataLst>
            </p:nvPr>
          </p:nvSpPr>
          <p:spPr>
            <a:xfrm>
              <a:off x="1095" y="4630"/>
              <a:ext cx="2093" cy="770"/>
            </a:xfrm>
            <a:prstGeom prst="rect">
              <a:avLst/>
            </a:prstGeom>
            <a:solidFill>
              <a:srgbClr val="1C4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81" name="文本框 30"/>
            <p:cNvSpPr txBox="1"/>
            <p:nvPr>
              <p:custDataLst>
                <p:tags r:id="rId12"/>
              </p:custDataLst>
            </p:nvPr>
          </p:nvSpPr>
          <p:spPr>
            <a:xfrm>
              <a:off x="1373" y="4878"/>
              <a:ext cx="1515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sz="2000" b="1" dirty="0">
                  <a:solidFill>
                    <a:srgbClr val="FFFFFF"/>
                  </a:solidFill>
                  <a:latin typeface="宋体" panose="02010600030101010101" pitchFamily="2" charset="-122"/>
                </a:rPr>
                <a:t>第一章</a:t>
              </a:r>
              <a:endParaRPr lang="zh-CN" altLang="en-US" sz="2000" b="1" dirty="0">
                <a:solidFill>
                  <a:srgbClr val="FFFFFF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39" name="矩形 38"/>
            <p:cNvSpPr/>
            <p:nvPr>
              <p:custDataLst>
                <p:tags r:id="rId13"/>
              </p:custDataLst>
            </p:nvPr>
          </p:nvSpPr>
          <p:spPr bwMode="auto">
            <a:xfrm>
              <a:off x="3478" y="5670"/>
              <a:ext cx="4065" cy="770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txBody>
            <a:bodyPr vert="horz" wrap="square" lIns="91440" tIns="45720" rIns="91440" bIns="45720" numCol="1" rtlCol="0" anchor="t" anchorCtr="0" compatLnSpc="1">
              <a:spAutoFit/>
            </a:bodyPr>
            <a:p>
              <a:pPr marL="0" marR="0" lvl="0" indent="0" algn="ctr" defTabSz="914400" rtl="0" eaLnBrk="1" fontAlgn="base" latinLnBrk="0" hangingPunct="1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83" name="Rectangle 6"/>
            <p:cNvSpPr/>
            <p:nvPr>
              <p:custDataLst>
                <p:tags r:id="rId14"/>
              </p:custDataLst>
            </p:nvPr>
          </p:nvSpPr>
          <p:spPr>
            <a:xfrm>
              <a:off x="3475" y="5866"/>
              <a:ext cx="3507" cy="3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l" eaLnBrk="0" hangingPunct="0">
                <a:buClrTx/>
                <a:buSzTx/>
                <a:buFontTx/>
              </a:pPr>
              <a:r>
                <a:rPr lang="zh-CN" altLang="en-US" sz="2400" b="1" dirty="0">
                  <a:solidFill>
                    <a:srgbClr val="1C4885"/>
                  </a:solidFill>
                  <a:latin typeface="宋体" panose="02010600030101010101" pitchFamily="2" charset="-122"/>
                  <a:sym typeface="+mn-ea"/>
                </a:rPr>
                <a:t>第二代测序技术</a:t>
              </a:r>
              <a:endParaRPr lang="zh-CN" altLang="en-US" sz="2400" b="1" dirty="0">
                <a:solidFill>
                  <a:srgbClr val="1C4885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37" name="矩形 36"/>
            <p:cNvSpPr/>
            <p:nvPr>
              <p:custDataLst>
                <p:tags r:id="rId15"/>
              </p:custDataLst>
            </p:nvPr>
          </p:nvSpPr>
          <p:spPr>
            <a:xfrm>
              <a:off x="1095" y="5670"/>
              <a:ext cx="2093" cy="770"/>
            </a:xfrm>
            <a:prstGeom prst="rect">
              <a:avLst/>
            </a:prstGeom>
            <a:solidFill>
              <a:srgbClr val="1C4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85" name="文本框 37"/>
            <p:cNvSpPr txBox="1"/>
            <p:nvPr>
              <p:custDataLst>
                <p:tags r:id="rId16"/>
              </p:custDataLst>
            </p:nvPr>
          </p:nvSpPr>
          <p:spPr>
            <a:xfrm>
              <a:off x="1373" y="5892"/>
              <a:ext cx="1515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sz="2000" b="1" dirty="0">
                  <a:solidFill>
                    <a:srgbClr val="FFFFFF"/>
                  </a:solidFill>
                  <a:latin typeface="宋体" panose="02010600030101010101" pitchFamily="2" charset="-122"/>
                </a:rPr>
                <a:t>第二章</a:t>
              </a:r>
              <a:endParaRPr lang="zh-CN" altLang="en-US" sz="2000" b="1" dirty="0">
                <a:solidFill>
                  <a:srgbClr val="FFFFFF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46" name="矩形 45"/>
            <p:cNvSpPr/>
            <p:nvPr>
              <p:custDataLst>
                <p:tags r:id="rId17"/>
              </p:custDataLst>
            </p:nvPr>
          </p:nvSpPr>
          <p:spPr bwMode="auto">
            <a:xfrm>
              <a:off x="3475" y="6710"/>
              <a:ext cx="4065" cy="770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txBody>
            <a:bodyPr vert="horz" wrap="square" lIns="91440" tIns="45720" rIns="91440" bIns="45720" numCol="1" rtlCol="0" anchor="t" anchorCtr="0" compatLnSpc="1">
              <a:spAutoFit/>
            </a:bodyPr>
            <a:p>
              <a:pPr marL="0" marR="0" lvl="0" indent="0" algn="ctr" defTabSz="914400" rtl="0" eaLnBrk="1" fontAlgn="base" latinLnBrk="0" hangingPunct="1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87" name="Rectangle 6"/>
            <p:cNvSpPr/>
            <p:nvPr>
              <p:custDataLst>
                <p:tags r:id="rId18"/>
              </p:custDataLst>
            </p:nvPr>
          </p:nvSpPr>
          <p:spPr>
            <a:xfrm>
              <a:off x="3478" y="6861"/>
              <a:ext cx="3504" cy="3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l" eaLnBrk="0" hangingPunct="0">
                <a:buClrTx/>
                <a:buSzTx/>
                <a:buFontTx/>
              </a:pPr>
              <a:r>
                <a:rPr lang="zh-CN" altLang="en-US" sz="2400" b="1" dirty="0">
                  <a:solidFill>
                    <a:srgbClr val="1C4885"/>
                  </a:solidFill>
                  <a:latin typeface="宋体" panose="02010600030101010101" pitchFamily="2" charset="-122"/>
                  <a:sym typeface="+mn-ea"/>
                </a:rPr>
                <a:t>第三代测序技术</a:t>
              </a:r>
              <a:endParaRPr lang="zh-CN" altLang="en-US" sz="2400" b="1" dirty="0">
                <a:solidFill>
                  <a:srgbClr val="1C4885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44" name="矩形 43"/>
            <p:cNvSpPr/>
            <p:nvPr>
              <p:custDataLst>
                <p:tags r:id="rId19"/>
              </p:custDataLst>
            </p:nvPr>
          </p:nvSpPr>
          <p:spPr>
            <a:xfrm>
              <a:off x="1090" y="6710"/>
              <a:ext cx="2093" cy="770"/>
            </a:xfrm>
            <a:prstGeom prst="rect">
              <a:avLst/>
            </a:prstGeom>
            <a:solidFill>
              <a:srgbClr val="1C4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89" name="文本框 44"/>
            <p:cNvSpPr txBox="1"/>
            <p:nvPr>
              <p:custDataLst>
                <p:tags r:id="rId20"/>
              </p:custDataLst>
            </p:nvPr>
          </p:nvSpPr>
          <p:spPr>
            <a:xfrm>
              <a:off x="1368" y="6905"/>
              <a:ext cx="1515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sz="2000" b="1" dirty="0">
                  <a:solidFill>
                    <a:srgbClr val="FFFFFF"/>
                  </a:solidFill>
                  <a:latin typeface="宋体" panose="02010600030101010101" pitchFamily="2" charset="-122"/>
                </a:rPr>
                <a:t>第三章</a:t>
              </a:r>
              <a:endParaRPr lang="zh-CN" altLang="en-US" sz="2000" b="1" dirty="0">
                <a:solidFill>
                  <a:srgbClr val="FFFFFF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3093" name="文本框 51"/>
            <p:cNvSpPr txBox="1"/>
            <p:nvPr>
              <p:custDataLst>
                <p:tags r:id="rId21"/>
              </p:custDataLst>
            </p:nvPr>
          </p:nvSpPr>
          <p:spPr>
            <a:xfrm>
              <a:off x="1368" y="7808"/>
              <a:ext cx="1515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sz="2000" b="1" dirty="0">
                  <a:solidFill>
                    <a:srgbClr val="FFFFFF"/>
                  </a:solidFill>
                  <a:latin typeface="宋体" panose="02010600030101010101" pitchFamily="2" charset="-122"/>
                </a:rPr>
                <a:t>第四章</a:t>
              </a:r>
              <a:endParaRPr lang="zh-CN" altLang="en-US" sz="2000" b="1" dirty="0">
                <a:solidFill>
                  <a:srgbClr val="FFFFFF"/>
                </a:solidFill>
                <a:latin typeface="宋体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Pacbio—技术原理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35841" name="文本框 1"/>
          <p:cNvSpPr txBox="1"/>
          <p:nvPr>
            <p:custDataLst>
              <p:tags r:id="rId9"/>
            </p:custDataLst>
          </p:nvPr>
        </p:nvSpPr>
        <p:spPr>
          <a:xfrm>
            <a:off x="1096645" y="3552190"/>
            <a:ext cx="10447020" cy="23685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p>
            <a:r>
              <a:rPr lang="zh-CN" altLang="zh-CN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2、</a:t>
            </a: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Pacbio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测序数据的特点</a:t>
            </a:r>
            <a:endParaRPr lang="en-US" altLang="zh-CN" sz="20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(1)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长读长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;</a:t>
            </a:r>
            <a:endParaRPr lang="en-US" altLang="zh-CN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(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2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)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随机碱基错误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;</a:t>
            </a:r>
            <a:endParaRPr lang="en-US" altLang="zh-CN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(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3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)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无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GC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偏好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;</a:t>
            </a:r>
            <a:endParaRPr lang="en-US" altLang="zh-CN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zh-CN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3、</a:t>
            </a: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Pacbio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数据纠错</a:t>
            </a:r>
            <a:endParaRPr lang="zh-CN" altLang="en-US" sz="20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对三代测序数据的随机碱基错误进行校正。可通过二代测序数据和自身纠错两种途径进行。</a:t>
            </a:r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在30×即可以达到99.999%准确性。</a:t>
            </a:r>
            <a:endParaRPr lang="zh-CN" altLang="zh-CN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目前最新平台</a:t>
            </a: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HiFi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测序无需纠错！</a:t>
            </a:r>
            <a:endParaRPr lang="zh-CN" altLang="en-US" sz="20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35842" name="文本框 1"/>
          <p:cNvSpPr txBox="1"/>
          <p:nvPr>
            <p:custDataLst>
              <p:tags r:id="rId10"/>
            </p:custDataLst>
          </p:nvPr>
        </p:nvSpPr>
        <p:spPr>
          <a:xfrm>
            <a:off x="1059180" y="1334135"/>
            <a:ext cx="10262235" cy="203009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p>
            <a:pPr>
              <a:lnSpc>
                <a:spcPct val="9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1.</a:t>
            </a: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  <a:hlinkClick r:id="rId11" action="ppaction://hlinkfile"/>
              </a:rPr>
              <a:t> Pacbio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  <a:hlinkClick r:id="rId11" action="ppaction://hlinkfile"/>
              </a:rPr>
              <a:t>建库测序流程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（视频）</a:t>
            </a:r>
            <a:endParaRPr lang="en-US" altLang="zh-CN" sz="20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(1)DNA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片段化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; </a:t>
            </a:r>
            <a:endParaRPr lang="en-US" altLang="zh-CN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(2)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片段修复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; </a:t>
            </a:r>
            <a:endParaRPr lang="en-US" altLang="zh-CN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(3)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加上接头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;</a:t>
            </a:r>
            <a:endParaRPr lang="en-US" altLang="zh-CN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(4)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片段选择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(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基因组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20kb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文库；转录组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1~2kb,2~3kb,3~6kb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等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)</a:t>
            </a:r>
            <a:endParaRPr lang="en-US" altLang="zh-CN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(5)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实时测序</a:t>
            </a:r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: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载入零模波导孔</a:t>
            </a:r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ZMWs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）中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,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通过酶绕着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SMRT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文库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,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边合成边测序</a:t>
            </a:r>
            <a:endParaRPr lang="zh-CN" altLang="en-US" sz="20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Pacbio—模板制备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pic>
        <p:nvPicPr>
          <p:cNvPr id="36865" name="Picture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152525" y="1200150"/>
            <a:ext cx="8546465" cy="5451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Pacbio—上机测序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pic>
        <p:nvPicPr>
          <p:cNvPr id="37890" name="Picture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19922" t="25694" r="67401" b="26389"/>
          <a:stretch>
            <a:fillRect/>
          </a:stretch>
        </p:blipFill>
        <p:spPr>
          <a:xfrm>
            <a:off x="1584325" y="3011805"/>
            <a:ext cx="1654175" cy="35140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1" name="文本框 1"/>
          <p:cNvSpPr txBox="1"/>
          <p:nvPr>
            <p:custDataLst>
              <p:tags r:id="rId11"/>
            </p:custDataLst>
          </p:nvPr>
        </p:nvSpPr>
        <p:spPr>
          <a:xfrm>
            <a:off x="550545" y="1111885"/>
            <a:ext cx="1137348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000" dirty="0">
                <a:latin typeface="Calibri" panose="020F0502020204030204" charset="0"/>
                <a:ea typeface="宋体" panose="02010600030101010101" pitchFamily="2" charset="-122"/>
              </a:rPr>
              <a:t>测序时，系统将测序文库、DNA聚合酶和带有不同荧光标记的dNTP放置到纳米孔的底部进行DNA合成反应。DNA聚合酶分子通过共价结合的方式固定在纳米孔底部，通常一个纳米孔固定一个DNA聚合酶分子和一条DNA模板。当核苷酸掺入到新生的</a:t>
            </a:r>
            <a:r>
              <a:rPr lang="zh-CN" altLang="zh-CN" sz="2000" dirty="0">
                <a:latin typeface="Calibri" panose="020F0502020204030204" charset="0"/>
                <a:ea typeface="宋体" panose="02010600030101010101" pitchFamily="2" charset="-122"/>
              </a:rPr>
              <a:t>DNA</a:t>
            </a:r>
            <a:r>
              <a:rPr lang="zh-CN" altLang="en-US" sz="2000" dirty="0">
                <a:latin typeface="Calibri" panose="020F0502020204030204" charset="0"/>
                <a:ea typeface="宋体" panose="02010600030101010101" pitchFamily="2" charset="-122"/>
              </a:rPr>
              <a:t>链中，</a:t>
            </a:r>
            <a:r>
              <a:rPr lang="zh-CN" altLang="zh-CN" sz="2000" dirty="0">
                <a:latin typeface="Calibri" panose="020F0502020204030204" charset="0"/>
                <a:ea typeface="宋体" panose="02010600030101010101" pitchFamily="2" charset="-122"/>
              </a:rPr>
              <a:t>荧光</a:t>
            </a:r>
            <a:r>
              <a:rPr lang="zh-CN" altLang="en-US" sz="2000" dirty="0">
                <a:latin typeface="Calibri" panose="020F0502020204030204" charset="0"/>
                <a:ea typeface="宋体" panose="02010600030101010101" pitchFamily="2" charset="-122"/>
              </a:rPr>
              <a:t>标记基团就会自动脱落，</a:t>
            </a:r>
            <a:r>
              <a:rPr lang="zh-CN" altLang="zh-CN" sz="2000" dirty="0">
                <a:latin typeface="Calibri" panose="020F0502020204030204" charset="0"/>
                <a:ea typeface="宋体" panose="02010600030101010101" pitchFamily="2" charset="-122"/>
              </a:rPr>
              <a:t>并被</a:t>
            </a:r>
            <a:r>
              <a:rPr lang="zh-CN" altLang="en-US" sz="2000" dirty="0">
                <a:latin typeface="Calibri" panose="020F0502020204030204" charset="0"/>
                <a:ea typeface="宋体" panose="02010600030101010101" pitchFamily="2" charset="-122"/>
              </a:rPr>
              <a:t>捕捉下来，从而得到DNA序列信息</a:t>
            </a:r>
            <a:endParaRPr lang="zh-CN" altLang="en-US" sz="2000" dirty="0">
              <a:latin typeface="Calibri" panose="020F0502020204030204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37892" name="图片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659505" y="3011805"/>
            <a:ext cx="6249035" cy="36169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Pacbio—下机数据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38913" name="文本框 1"/>
          <p:cNvSpPr txBox="1"/>
          <p:nvPr>
            <p:custDataLst>
              <p:tags r:id="rId9"/>
            </p:custDataLst>
          </p:nvPr>
        </p:nvSpPr>
        <p:spPr>
          <a:xfrm>
            <a:off x="551180" y="1325880"/>
            <a:ext cx="6923405" cy="52501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1、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数据格式</a:t>
            </a:r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:</a:t>
            </a:r>
            <a:endParaRPr lang="zh-CN" altLang="zh-CN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bax.h5: 原始数据,包括碱基信息和测序时段信息.</a:t>
            </a:r>
            <a:endParaRPr lang="zh-CN" altLang="en-US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subreads.fastq: 去接头后测序数据,只包括碱基信息.</a:t>
            </a:r>
            <a:endParaRPr lang="zh-CN" altLang="en-US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２、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数据类型</a:t>
            </a:r>
            <a:endParaRPr lang="zh-CN" altLang="en-US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Polymerase Read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: 在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DNA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聚合酶的作用下环绕SMRT模板测得的核苷酸序列，包括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adapter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序列.</a:t>
            </a:r>
            <a:endParaRPr lang="zh-CN" altLang="en-US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Subread: 将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Polymerase Read</a:t>
            </a:r>
            <a:r>
              <a:rPr lang="zh-CN" altLang="en-US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从接头处打断形成的序列.</a:t>
            </a:r>
            <a:endParaRPr lang="zh-CN" altLang="en-US" sz="20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pic>
        <p:nvPicPr>
          <p:cNvPr id="38915" name="Picture 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l="25266" t="37619" r="-1328" b="-2679"/>
          <a:stretch>
            <a:fillRect/>
          </a:stretch>
        </p:blipFill>
        <p:spPr>
          <a:xfrm>
            <a:off x="7693025" y="2211705"/>
            <a:ext cx="4005580" cy="19519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ONT—技术平台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pic>
        <p:nvPicPr>
          <p:cNvPr id="39938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121843" y="1272223"/>
            <a:ext cx="2366962" cy="1655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39" name="文本框 4"/>
          <p:cNvSpPr txBox="1"/>
          <p:nvPr>
            <p:custDataLst>
              <p:tags r:id="rId11"/>
            </p:custDataLst>
          </p:nvPr>
        </p:nvSpPr>
        <p:spPr>
          <a:xfrm>
            <a:off x="3195955" y="3081655"/>
            <a:ext cx="1817688" cy="3698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GridION X5</a:t>
            </a:r>
            <a:endParaRPr lang="en-US" altLang="zh-CN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9940" name="文本框 5"/>
          <p:cNvSpPr txBox="1"/>
          <p:nvPr>
            <p:custDataLst>
              <p:tags r:id="rId12"/>
            </p:custDataLst>
          </p:nvPr>
        </p:nvSpPr>
        <p:spPr>
          <a:xfrm>
            <a:off x="5245418" y="3081973"/>
            <a:ext cx="2236787" cy="369887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PromethION Beta</a:t>
            </a:r>
            <a:endParaRPr lang="en-US" altLang="zh-CN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9941" name="文本框 4"/>
          <p:cNvSpPr txBox="1"/>
          <p:nvPr>
            <p:custDataLst>
              <p:tags r:id="rId13"/>
            </p:custDataLst>
          </p:nvPr>
        </p:nvSpPr>
        <p:spPr>
          <a:xfrm>
            <a:off x="786130" y="3029903"/>
            <a:ext cx="1089025" cy="369887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MinION</a:t>
            </a:r>
            <a:endParaRPr lang="en-US" altLang="zh-CN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9942" name="文本框 5"/>
          <p:cNvSpPr txBox="1"/>
          <p:nvPr>
            <p:custDataLst>
              <p:tags r:id="rId14"/>
            </p:custDataLst>
          </p:nvPr>
        </p:nvSpPr>
        <p:spPr>
          <a:xfrm>
            <a:off x="7482205" y="3091498"/>
            <a:ext cx="24860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rPr>
              <a:t>PromethION P24/P48</a:t>
            </a:r>
            <a:endParaRPr lang="en-US" altLang="zh-CN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9943" name="图片 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87350" y="1793240"/>
            <a:ext cx="2319338" cy="1084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4" name="图片 21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955925" y="1316355"/>
            <a:ext cx="1993900" cy="1873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5" name="图片 23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198428" y="1042353"/>
            <a:ext cx="1828800" cy="198755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5" name="表格 24"/>
          <p:cNvGraphicFramePr>
            <a:graphicFrameLocks noGrp="1"/>
          </p:cNvGraphicFramePr>
          <p:nvPr>
            <p:custDataLst>
              <p:tags r:id="rId21"/>
            </p:custDataLst>
          </p:nvPr>
        </p:nvGraphicFramePr>
        <p:xfrm>
          <a:off x="1586230" y="4222750"/>
          <a:ext cx="9055735" cy="2022475"/>
        </p:xfrm>
        <a:graphic>
          <a:graphicData uri="http://schemas.openxmlformats.org/drawingml/2006/table">
            <a:tbl>
              <a:tblPr/>
              <a:tblGrid>
                <a:gridCol w="2203450"/>
                <a:gridCol w="1095375"/>
                <a:gridCol w="1340485"/>
                <a:gridCol w="2045970"/>
                <a:gridCol w="2370455"/>
              </a:tblGrid>
              <a:tr h="459740">
                <a:tc>
                  <a:txBody>
                    <a:bodyPr/>
                    <a:p>
                      <a:pPr algn="ctr" fontAlgn="ctr"/>
                      <a:r>
                        <a:rPr lang="zh-CN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平台</a:t>
                      </a:r>
                      <a:endParaRPr lang="zh-CN" alt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MinION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GridION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 X5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PromethION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 Beta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PromethION P24/P48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18770">
                <a:tc>
                  <a:txBody>
                    <a:bodyPr/>
                    <a:p>
                      <a:pPr algn="ctr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单次运行芯片数</a:t>
                      </a:r>
                      <a:endParaRPr lang="zh-CN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1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5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12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24/48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35">
                <a:tc>
                  <a:txBody>
                    <a:bodyPr/>
                    <a:p>
                      <a:pPr algn="ctr" fontAlgn="ctr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单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Cell</a:t>
                      </a:r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产量</a:t>
                      </a:r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(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Gb)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2~20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2~20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20~100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20~100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35">
                <a:tc>
                  <a:txBody>
                    <a:bodyPr/>
                    <a:p>
                      <a:pPr algn="ctr" fontAlgn="ctr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单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Cell</a:t>
                      </a:r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用时</a:t>
                      </a:r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(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h)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0~48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0~48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0~60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0~60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p>
                      <a:pPr algn="ctr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单次最高通量</a:t>
                      </a:r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(Gb)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20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100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1200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2400/4800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35">
                <a:tc>
                  <a:txBody>
                    <a:bodyPr/>
                    <a:p>
                      <a:pPr algn="ctr" fontAlgn="ctr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单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G</a:t>
                      </a:r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价格</a:t>
                      </a:r>
                      <a:endParaRPr lang="zh-CN" alt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&lt;600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&lt;600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&lt;300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charset="-122"/>
                        </a:rPr>
                        <a:t>&lt;300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charset="-122"/>
                      </a:endParaRPr>
                    </a:p>
                  </a:txBody>
                  <a:tcPr marL="6350" marR="6350" marT="63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9990" name="文本框 25"/>
          <p:cNvSpPr txBox="1"/>
          <p:nvPr>
            <p:custDataLst>
              <p:tags r:id="rId22"/>
            </p:custDataLst>
          </p:nvPr>
        </p:nvSpPr>
        <p:spPr>
          <a:xfrm>
            <a:off x="368935" y="3566795"/>
            <a:ext cx="12272963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dirty="0">
                <a:latin typeface="Arial" panose="020B0604020202020204" pitchFamily="34" charset="0"/>
                <a:ea typeface="等线" panose="02010600030101010101" charset="-122"/>
              </a:rPr>
              <a:t>　　</a:t>
            </a:r>
            <a:r>
              <a:rPr lang="en-US" altLang="zh-CN" dirty="0">
                <a:latin typeface="Arial" panose="020B0604020202020204" pitchFamily="34" charset="0"/>
                <a:ea typeface="等线" panose="02010600030101010101" charset="-122"/>
              </a:rPr>
              <a:t>2014                              2017</a:t>
            </a:r>
            <a:r>
              <a:rPr lang="zh-CN" altLang="en-US" dirty="0">
                <a:latin typeface="Arial" panose="020B0604020202020204" pitchFamily="34" charset="0"/>
                <a:ea typeface="等线" panose="02010600030101010101" charset="-122"/>
              </a:rPr>
              <a:t>                        </a:t>
            </a:r>
            <a:r>
              <a:rPr lang="zh-CN" altLang="zh-CN" dirty="0">
                <a:latin typeface="Arial" panose="020B0604020202020204" pitchFamily="34" charset="0"/>
                <a:ea typeface="等线" panose="02010600030101010101" charset="-122"/>
              </a:rPr>
              <a:t>　</a:t>
            </a:r>
            <a:r>
              <a:rPr lang="en-US" altLang="zh-CN" dirty="0">
                <a:latin typeface="Arial" panose="020B0604020202020204" pitchFamily="34" charset="0"/>
                <a:ea typeface="等线" panose="02010600030101010101" charset="-122"/>
              </a:rPr>
              <a:t>2018</a:t>
            </a:r>
            <a:r>
              <a:rPr lang="zh-CN" altLang="en-US" dirty="0">
                <a:latin typeface="Arial" panose="020B0604020202020204" pitchFamily="34" charset="0"/>
                <a:ea typeface="等线" panose="02010600030101010101" charset="-122"/>
              </a:rPr>
              <a:t>                           </a:t>
            </a:r>
            <a:r>
              <a:rPr lang="zh-CN" altLang="zh-CN" dirty="0">
                <a:latin typeface="Arial" panose="020B0604020202020204" pitchFamily="34" charset="0"/>
                <a:ea typeface="等线" panose="02010600030101010101" charset="-122"/>
              </a:rPr>
              <a:t>　</a:t>
            </a:r>
            <a:r>
              <a:rPr lang="zh-CN" altLang="en-US" dirty="0">
                <a:latin typeface="Arial" panose="020B0604020202020204" pitchFamily="34" charset="0"/>
                <a:ea typeface="等线" panose="02010600030101010101" charset="-122"/>
              </a:rPr>
              <a:t>  </a:t>
            </a:r>
            <a:r>
              <a:rPr lang="en-US" altLang="zh-CN" dirty="0">
                <a:latin typeface="Arial" panose="020B0604020202020204" pitchFamily="34" charset="0"/>
                <a:ea typeface="等线" panose="02010600030101010101" charset="-122"/>
              </a:rPr>
              <a:t>2019</a:t>
            </a:r>
            <a:endParaRPr lang="en-US" altLang="zh-CN" dirty="0">
              <a:latin typeface="Arial" panose="020B0604020202020204" pitchFamily="34" charset="0"/>
              <a:ea typeface="等线" panose="02010600030101010101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ONT—技术原理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pic>
        <p:nvPicPr>
          <p:cNvPr id="41985" name="Picture 2" descr="http://api.biodiscover.com/storages/hlppckkkppcljlpleljldkdlplgkflckbodoeogogodoioiofofoopdogocofocogojoopklakhl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438275" y="1830388"/>
            <a:ext cx="1690688" cy="127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6" name="Picture 4" descr="http://api.biodiscover.com/storages/akppikdlppcljlpleljldkdlplgkflckbodoeogogodoioiofofoopgoboeojoiofoopakolhl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23386" t="19824" r="13591" b="7487"/>
          <a:stretch>
            <a:fillRect/>
          </a:stretch>
        </p:blipFill>
        <p:spPr>
          <a:xfrm>
            <a:off x="4224338" y="1830388"/>
            <a:ext cx="1876425" cy="1214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7" name="Picture 6" descr="http://api.biodiscover.com/storages/ckppllikppcljlpleljldkdlplgkflckbodoeogogodoioiofogoopaodocohojodoopakolhl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081838" y="1901825"/>
            <a:ext cx="2151062" cy="1209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8" name="Picture 8" descr="http://api.biodiscover.com/storages/ckppblakppcljlpleljldkdlplgkflckbodoeogogodoioiofogoopcogohohoaocoboopakolhl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938963" y="4044950"/>
            <a:ext cx="2446337" cy="1376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Picture 10" descr="http://api.biodiscover.com/storages/plppakekppcljlpleljldkdlplgkflckbodoeogogodoioiofogoopeojoeoboaocoopakolhl.png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010025" y="4044950"/>
            <a:ext cx="2127250" cy="1196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0" name="Picture 12" descr="http://api.biodiscover.com/storages/llpphlekppcljlpleljldkdlplgkflckbodoeogogodoioiofogoophocojohoboioopakolhl.png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1295400" y="4044950"/>
            <a:ext cx="1879600" cy="1404938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5" name="直接箭头连接符 4"/>
          <p:cNvCxnSpPr/>
          <p:nvPr>
            <p:custDataLst>
              <p:tags r:id="rId21"/>
            </p:custDataLst>
          </p:nvPr>
        </p:nvCxnSpPr>
        <p:spPr>
          <a:xfrm>
            <a:off x="3152775" y="2473325"/>
            <a:ext cx="9286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>
            <p:custDataLst>
              <p:tags r:id="rId22"/>
            </p:custDataLst>
          </p:nvPr>
        </p:nvCxnSpPr>
        <p:spPr>
          <a:xfrm>
            <a:off x="6081713" y="2473325"/>
            <a:ext cx="9286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>
            <a:stCxn id="41987" idx="2"/>
          </p:cNvCxnSpPr>
          <p:nvPr>
            <p:custDataLst>
              <p:tags r:id="rId23"/>
            </p:custDataLst>
          </p:nvPr>
        </p:nvCxnSpPr>
        <p:spPr>
          <a:xfrm rot="5400000">
            <a:off x="7653338" y="3540125"/>
            <a:ext cx="1004888" cy="47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>
            <p:custDataLst>
              <p:tags r:id="rId24"/>
            </p:custDataLst>
          </p:nvPr>
        </p:nvCxnSpPr>
        <p:spPr>
          <a:xfrm rot="10800000">
            <a:off x="6153150" y="4687888"/>
            <a:ext cx="7858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>
            <p:custDataLst>
              <p:tags r:id="rId25"/>
            </p:custDataLst>
          </p:nvPr>
        </p:nvCxnSpPr>
        <p:spPr>
          <a:xfrm rot="10800000">
            <a:off x="3224213" y="4687888"/>
            <a:ext cx="7143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96" name="Text Box 17"/>
          <p:cNvSpPr txBox="1"/>
          <p:nvPr>
            <p:custDataLst>
              <p:tags r:id="rId26"/>
            </p:custDataLst>
          </p:nvPr>
        </p:nvSpPr>
        <p:spPr>
          <a:xfrm>
            <a:off x="1438275" y="3116263"/>
            <a:ext cx="1643063" cy="3079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1400" b="1" dirty="0">
                <a:solidFill>
                  <a:srgbClr val="00B0F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1. </a:t>
            </a:r>
            <a:r>
              <a:rPr lang="zh-CN" altLang="en-US" sz="1400" b="1" dirty="0">
                <a:solidFill>
                  <a:srgbClr val="00B0F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样品准备</a:t>
            </a:r>
            <a:endParaRPr lang="en-US" altLang="zh-CN" sz="1400" b="1" dirty="0">
              <a:solidFill>
                <a:srgbClr val="00B0F0"/>
              </a:solidFill>
              <a:latin typeface="Calibri" panose="020F0502020204030204" charset="0"/>
              <a:ea typeface="华文细黑" panose="020106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41997" name="Text Box 17"/>
          <p:cNvSpPr txBox="1"/>
          <p:nvPr>
            <p:custDataLst>
              <p:tags r:id="rId27"/>
            </p:custDataLst>
          </p:nvPr>
        </p:nvSpPr>
        <p:spPr>
          <a:xfrm>
            <a:off x="4295775" y="3116263"/>
            <a:ext cx="1643063" cy="3079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1400" b="1" dirty="0">
                <a:solidFill>
                  <a:srgbClr val="00B0F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2. </a:t>
            </a:r>
            <a:r>
              <a:rPr lang="zh-CN" altLang="en-US" sz="1400" b="1" dirty="0">
                <a:solidFill>
                  <a:srgbClr val="00B0F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上样</a:t>
            </a:r>
            <a:endParaRPr lang="en-US" altLang="zh-CN" sz="1400" b="1" dirty="0">
              <a:solidFill>
                <a:srgbClr val="00B0F0"/>
              </a:solidFill>
              <a:latin typeface="Calibri" panose="020F0502020204030204" charset="0"/>
              <a:ea typeface="华文细黑" panose="020106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41998" name="Text Box 17"/>
          <p:cNvSpPr txBox="1"/>
          <p:nvPr>
            <p:custDataLst>
              <p:tags r:id="rId28"/>
            </p:custDataLst>
          </p:nvPr>
        </p:nvSpPr>
        <p:spPr>
          <a:xfrm>
            <a:off x="7510463" y="3116263"/>
            <a:ext cx="1643062" cy="3079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1400" b="1" dirty="0">
                <a:solidFill>
                  <a:srgbClr val="00B0F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3. </a:t>
            </a:r>
            <a:r>
              <a:rPr lang="zh-CN" altLang="en-US" sz="1400" b="1" dirty="0">
                <a:solidFill>
                  <a:srgbClr val="00B0F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速率固定带</a:t>
            </a:r>
            <a:endParaRPr lang="en-US" altLang="zh-CN" sz="1400" b="1" dirty="0">
              <a:solidFill>
                <a:srgbClr val="00B0F0"/>
              </a:solidFill>
              <a:latin typeface="Calibri" panose="020F0502020204030204" charset="0"/>
              <a:ea typeface="华文细黑" panose="020106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41999" name="Text Box 17"/>
          <p:cNvSpPr txBox="1"/>
          <p:nvPr>
            <p:custDataLst>
              <p:tags r:id="rId29"/>
            </p:custDataLst>
          </p:nvPr>
        </p:nvSpPr>
        <p:spPr>
          <a:xfrm>
            <a:off x="7224713" y="5688013"/>
            <a:ext cx="2000250" cy="3079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1400" b="1" dirty="0">
                <a:solidFill>
                  <a:srgbClr val="00B0F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4. DNA</a:t>
            </a:r>
            <a:r>
              <a:rPr lang="zh-CN" altLang="en-US" sz="1400" b="1" dirty="0">
                <a:solidFill>
                  <a:srgbClr val="00B0F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和酶聚合物形成</a:t>
            </a:r>
            <a:endParaRPr lang="en-US" altLang="zh-CN" sz="1400" b="1" dirty="0">
              <a:solidFill>
                <a:srgbClr val="00B0F0"/>
              </a:solidFill>
              <a:latin typeface="Calibri" panose="020F0502020204030204" charset="0"/>
              <a:ea typeface="华文细黑" panose="020106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42000" name="Text Box 17"/>
          <p:cNvSpPr txBox="1"/>
          <p:nvPr>
            <p:custDataLst>
              <p:tags r:id="rId30"/>
            </p:custDataLst>
          </p:nvPr>
        </p:nvSpPr>
        <p:spPr>
          <a:xfrm>
            <a:off x="4081463" y="5688013"/>
            <a:ext cx="2000250" cy="3079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1400" b="1" dirty="0">
                <a:solidFill>
                  <a:srgbClr val="00B0F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5. DNA</a:t>
            </a:r>
            <a:r>
              <a:rPr lang="zh-CN" altLang="en-US" sz="1400" b="1" dirty="0">
                <a:solidFill>
                  <a:srgbClr val="00B0F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测序</a:t>
            </a:r>
            <a:endParaRPr lang="en-US" altLang="zh-CN" sz="1400" b="1" dirty="0">
              <a:solidFill>
                <a:srgbClr val="00B0F0"/>
              </a:solidFill>
              <a:latin typeface="Calibri" panose="020F0502020204030204" charset="0"/>
              <a:ea typeface="华文细黑" panose="020106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42001" name="Text Box 17"/>
          <p:cNvSpPr txBox="1"/>
          <p:nvPr>
            <p:custDataLst>
              <p:tags r:id="rId31"/>
            </p:custDataLst>
          </p:nvPr>
        </p:nvSpPr>
        <p:spPr>
          <a:xfrm>
            <a:off x="1366838" y="5616575"/>
            <a:ext cx="2000250" cy="3079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1400" b="1" dirty="0">
                <a:solidFill>
                  <a:srgbClr val="00B0F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6. DNA</a:t>
            </a:r>
            <a:r>
              <a:rPr lang="zh-CN" altLang="en-US" sz="1400" b="1" dirty="0">
                <a:solidFill>
                  <a:srgbClr val="00B0F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碱基信号读取</a:t>
            </a:r>
            <a:endParaRPr lang="en-US" altLang="zh-CN" sz="1400" b="1" dirty="0">
              <a:solidFill>
                <a:srgbClr val="00B0F0"/>
              </a:solidFill>
              <a:latin typeface="Calibri" panose="020F0502020204030204" charset="0"/>
              <a:ea typeface="华文细黑" panose="02010600040101010101" pitchFamily="2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zh-CN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ONT</a:t>
            </a: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测序原理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43009" name="标题 1"/>
          <p:cNvSpPr/>
          <p:nvPr>
            <p:custDataLst>
              <p:tags r:id="rId9"/>
            </p:custDataLst>
          </p:nvPr>
        </p:nvSpPr>
        <p:spPr>
          <a:xfrm>
            <a:off x="920750" y="912813"/>
            <a:ext cx="6259513" cy="673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endParaRPr lang="zh-CN" altLang="en-US" sz="28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3010" name="文本框 4098"/>
          <p:cNvSpPr txBox="1"/>
          <p:nvPr>
            <p:custDataLst>
              <p:tags r:id="rId10"/>
            </p:custDataLst>
          </p:nvPr>
        </p:nvSpPr>
        <p:spPr>
          <a:xfrm>
            <a:off x="492125" y="4010025"/>
            <a:ext cx="10932160" cy="20688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p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   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 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hlinkClick r:id="rId11"/>
              </a:rPr>
              <a:t>ONT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hlinkClick r:id="rId11"/>
              </a:rPr>
              <a:t>测序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（视频）是新一代基于纳米孔的单分子实时电信号测序技术，其各平台的测序原理相同。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DNA/RNA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链在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马达蛋白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的带领下与镶嵌在生物膜上的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纳米孔蛋白结合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并解螺旋，在生物膜两侧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电压差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的作用下，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DNA/RNA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链以一定的速率通过纳米孔通道蛋白，由于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DNA/RNA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链上不同碱基化学性质存在差异，所以当单个碱基分子通过纳米孔通道时，会引起不同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电学信号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的变化。通过对这些信号进行检测及对应，即可获得相应碱基的类型，完成序列的实时测定。</a:t>
            </a:r>
            <a:endParaRPr lang="zh-CN" altLang="en-US" sz="20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43011" name="图片 4099" descr="sequencing-animated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217738" y="1338898"/>
            <a:ext cx="5624512" cy="2468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zh-CN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ONT下机</a:t>
            </a: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数据</a:t>
            </a:r>
            <a:endParaRPr lang="zh-CN" altLang="zh-CN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44033" name="标题 1"/>
          <p:cNvSpPr/>
          <p:nvPr>
            <p:custDataLst>
              <p:tags r:id="rId9"/>
            </p:custDataLst>
          </p:nvPr>
        </p:nvSpPr>
        <p:spPr>
          <a:xfrm>
            <a:off x="819150" y="1098550"/>
            <a:ext cx="6259513" cy="673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r>
              <a:rPr lang="zh-CN" altLang="zh-CN" sz="28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ONT下机</a:t>
            </a:r>
            <a:r>
              <a:rPr lang="zh-CN" altLang="en-US" sz="28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数据</a:t>
            </a:r>
            <a:endParaRPr lang="zh-CN" altLang="zh-CN" sz="28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4034" name="文本框 5147"/>
          <p:cNvSpPr txBox="1"/>
          <p:nvPr>
            <p:custDataLst>
              <p:tags r:id="rId10"/>
            </p:custDataLst>
          </p:nvPr>
        </p:nvSpPr>
        <p:spPr>
          <a:xfrm>
            <a:off x="1574800" y="3763963"/>
            <a:ext cx="4246563" cy="3987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下机数据平均</a:t>
            </a:r>
            <a:r>
              <a:rPr lang="zh-CN" altLang="zh-CN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准确性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：～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85%</a:t>
            </a:r>
            <a:endParaRPr lang="en-US" altLang="zh-CN" sz="20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aphicFrame>
        <p:nvGraphicFramePr>
          <p:cNvPr id="5149" name="表格 5148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1647825" y="5275580"/>
          <a:ext cx="8468995" cy="1006475"/>
        </p:xfrm>
        <a:graphic>
          <a:graphicData uri="http://schemas.openxmlformats.org/drawingml/2006/table">
            <a:tbl>
              <a:tblPr/>
              <a:tblGrid>
                <a:gridCol w="1019175"/>
                <a:gridCol w="997585"/>
                <a:gridCol w="1411605"/>
                <a:gridCol w="1009015"/>
                <a:gridCol w="1007745"/>
                <a:gridCol w="1007110"/>
                <a:gridCol w="1009015"/>
                <a:gridCol w="1007745"/>
              </a:tblGrid>
              <a:tr h="480060"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Q</a:t>
                      </a:r>
                      <a:r>
                        <a:rPr kumimoji="0" lang="zh-CN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值</a:t>
                      </a:r>
                      <a:endParaRPr kumimoji="0" lang="zh-CN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10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9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8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7.5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7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6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5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</a:tr>
              <a:tr h="526415"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准确率</a:t>
                      </a:r>
                      <a:endParaRPr kumimoji="0" lang="zh-CN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90.00%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87.41%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84.15%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82.22%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80.05%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74.88%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68.38%</a:t>
                      </a:r>
                      <a:endParaRPr kumimoji="0" lang="en-US" altLang="zh-CN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90174" marR="90174" marT="46964" marB="46964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4064" name="文本框 5186"/>
          <p:cNvSpPr txBox="1"/>
          <p:nvPr>
            <p:custDataLst>
              <p:tags r:id="rId12"/>
            </p:custDataLst>
          </p:nvPr>
        </p:nvSpPr>
        <p:spPr>
          <a:xfrm>
            <a:off x="1574800" y="4483100"/>
            <a:ext cx="2924175" cy="3651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公式：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P=1-10</a:t>
            </a:r>
            <a:r>
              <a:rPr lang="en-US" altLang="zh-CN" baseline="30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(-Q/10)</a:t>
            </a:r>
            <a:endParaRPr lang="en-US" altLang="zh-CN" baseline="300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4065" name="文本框 1"/>
          <p:cNvSpPr txBox="1"/>
          <p:nvPr>
            <p:custDataLst>
              <p:tags r:id="rId13"/>
            </p:custDataLst>
          </p:nvPr>
        </p:nvSpPr>
        <p:spPr>
          <a:xfrm>
            <a:off x="1574800" y="1963738"/>
            <a:ext cx="7745413" cy="17532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数据格式</a:t>
            </a:r>
            <a:r>
              <a:rPr lang="zh-CN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:</a:t>
            </a:r>
            <a:endParaRPr lang="zh-CN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fast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5: 原始数据</a:t>
            </a:r>
            <a:r>
              <a:rPr lang="zh-CN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，包含甲基化信息。</a:t>
            </a:r>
            <a:endParaRPr lang="zh-CN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fastq: </a:t>
            </a:r>
            <a:r>
              <a:rPr lang="zh-CN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后续用数据。</a:t>
            </a:r>
            <a:endParaRPr lang="zh-CN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测序技术的比较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graphicFrame>
        <p:nvGraphicFramePr>
          <p:cNvPr id="5" name="表格 4"/>
          <p:cNvGraphicFramePr/>
          <p:nvPr>
            <p:custDataLst>
              <p:tags r:id="rId9"/>
            </p:custDataLst>
          </p:nvPr>
        </p:nvGraphicFramePr>
        <p:xfrm>
          <a:off x="808990" y="1517015"/>
          <a:ext cx="10962005" cy="49974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6820"/>
                <a:gridCol w="1489710"/>
                <a:gridCol w="2285365"/>
                <a:gridCol w="2915285"/>
                <a:gridCol w="3044825"/>
              </a:tblGrid>
              <a:tr h="448945"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 sz="12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37" marR="91437" marT="45727" marB="45727" anchor="ctr" anchorCtr="1">
                    <a:solidFill>
                      <a:srgbClr val="1C4885"/>
                    </a:solidFill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一代测序</a:t>
                      </a:r>
                      <a:endParaRPr lang="zh-CN" altLang="en-US" sz="1600" b="1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>
                    <a:solidFill>
                      <a:srgbClr val="1C4885"/>
                    </a:solidFill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二代测序</a:t>
                      </a:r>
                      <a:endParaRPr lang="zh-CN" altLang="en-US" sz="1600" b="1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>
                    <a:solidFill>
                      <a:srgbClr val="1C4885"/>
                    </a:solidFill>
                  </a:tcPr>
                </a:tc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三代测序</a:t>
                      </a:r>
                      <a:endParaRPr lang="zh-CN" altLang="en-US" sz="1600" b="1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>
                    <a:solidFill>
                      <a:srgbClr val="1C4885"/>
                    </a:solidFill>
                  </a:tcPr>
                </a:tc>
                <a:tc hMerge="1">
                  <a:tcPr anchor="ctr" anchorCtr="1"/>
                </a:tc>
              </a:tr>
              <a:tr h="448310">
                <a:tc vMerge="1">
                  <a:tcPr anchor="ctr" anchorCtr="1"/>
                </a:tc>
                <a:tc vMerge="1">
                  <a:tcPr anchor="ctr" anchorCtr="1"/>
                </a:tc>
                <a:tc vMerge="1"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PacBio</a:t>
                      </a:r>
                      <a:r>
                        <a:rPr lang="zh-CN" altLang="en-US" sz="1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测序</a:t>
                      </a:r>
                      <a:endParaRPr lang="zh-CN" altLang="en-US" sz="1600" b="1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37" marR="91437" marT="45727" marB="45727" anchor="ctr" anchorCtr="1">
                    <a:solidFill>
                      <a:srgbClr val="1C4885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Nanopore</a:t>
                      </a:r>
                      <a:r>
                        <a:rPr lang="zh-CN" altLang="en-US" sz="1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测序</a:t>
                      </a:r>
                      <a:endParaRPr lang="zh-CN" altLang="en-US" sz="1600" b="1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37" marR="91437" marT="45727" marB="45727" anchor="ctr" anchorCtr="1">
                    <a:solidFill>
                      <a:srgbClr val="1C4885"/>
                    </a:solidFill>
                  </a:tcPr>
                </a:tc>
              </a:tr>
              <a:tr h="85788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测序读长</a:t>
                      </a:r>
                      <a:endParaRPr lang="zh-CN" altLang="en-US" sz="180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~1 </a:t>
                      </a:r>
                      <a:r>
                        <a:rPr lang="en-US" altLang="zh-CN" sz="1800" dirty="0" err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Kb</a:t>
                      </a:r>
                      <a:endParaRPr lang="en-US" altLang="zh-CN" sz="1800" dirty="0" err="1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常规用</a:t>
                      </a:r>
                      <a:r>
                        <a:rPr lang="en-US" altLang="zh-CN" sz="18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PE150</a:t>
                      </a:r>
                      <a:endParaRPr lang="en-US" altLang="zh-CN" sz="18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平均最高可达</a:t>
                      </a:r>
                      <a:r>
                        <a:rPr lang="en-US" altLang="zh-CN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20 </a:t>
                      </a:r>
                      <a:r>
                        <a:rPr lang="en-US" altLang="zh-CN" sz="1800" dirty="0" err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Kb</a:t>
                      </a: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以上</a:t>
                      </a:r>
                      <a:r>
                        <a:rPr lang="en-US" altLang="zh-CN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最长</a:t>
                      </a:r>
                      <a:r>
                        <a:rPr lang="en-US" altLang="zh-CN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150 </a:t>
                      </a:r>
                      <a:r>
                        <a:rPr lang="en-US" altLang="zh-CN" sz="1800" dirty="0" err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Kb</a:t>
                      </a:r>
                      <a:r>
                        <a:rPr lang="en-US" altLang="zh-CN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en-US" altLang="zh-CN" sz="1800" dirty="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平均最高可达</a:t>
                      </a:r>
                      <a:r>
                        <a:rPr lang="en-US" altLang="zh-CN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40 </a:t>
                      </a:r>
                      <a:r>
                        <a:rPr lang="en-US" altLang="zh-CN" sz="1800" dirty="0" err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Kb</a:t>
                      </a: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以上</a:t>
                      </a:r>
                      <a:r>
                        <a:rPr lang="en-US" altLang="zh-CN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最长</a:t>
                      </a:r>
                      <a:r>
                        <a:rPr lang="en-US" altLang="zh-CN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2.3 Mb)</a:t>
                      </a:r>
                      <a:endParaRPr lang="en-US" altLang="zh-CN" sz="1800" dirty="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37" marR="91437" marT="45727" marB="45727" anchor="ctr" anchorCtr="1"/>
                </a:tc>
              </a:tr>
              <a:tr h="85725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80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信号类型</a:t>
                      </a:r>
                      <a:endParaRPr lang="en-US" altLang="en-US" sz="180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荧光信号</a:t>
                      </a:r>
                      <a:endParaRPr lang="zh-CN" altLang="en-US" sz="1800" dirty="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荧光信号</a:t>
                      </a:r>
                      <a:endParaRPr lang="zh-CN" altLang="en-US" sz="1800" dirty="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荧光信号</a:t>
                      </a:r>
                      <a:endParaRPr lang="zh-CN" altLang="en-US" sz="180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电信号</a:t>
                      </a:r>
                      <a:endParaRPr lang="zh-CN" altLang="en-US" sz="180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</a:tr>
              <a:tr h="6711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准确性</a:t>
                      </a:r>
                      <a:endParaRPr lang="zh-CN" altLang="en-US" sz="180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zh-CN" sz="1800" dirty="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黄金标准</a:t>
                      </a:r>
                      <a:endParaRPr lang="zh-CN" altLang="zh-CN" sz="1800" dirty="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Q30≥85%</a:t>
                      </a:r>
                      <a:endParaRPr lang="en-US" altLang="zh-CN" sz="1800" dirty="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18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85%/HiFi&gt;99%</a:t>
                      </a:r>
                      <a:endParaRPr lang="en-US" altLang="zh-CN" sz="18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 dirty="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85-92%</a:t>
                      </a:r>
                      <a:endParaRPr lang="en-US" altLang="zh-CN" sz="1800" dirty="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91437" marR="91437" marT="45727" marB="45727" anchor="ctr" anchorCtr="1"/>
                </a:tc>
              </a:tr>
              <a:tr h="122364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优点</a:t>
                      </a:r>
                      <a:endParaRPr lang="zh-CN" altLang="en-US" sz="180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准确度高</a:t>
                      </a:r>
                      <a:endParaRPr lang="zh-CN" altLang="en-US" sz="1800" dirty="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通量高，准确性相对高</a:t>
                      </a:r>
                      <a:endParaRPr lang="zh-CN" altLang="en-US" sz="1800" dirty="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测序读</a:t>
                      </a:r>
                      <a:r>
                        <a:rPr lang="zh-CN" altLang="en-US" sz="1800" dirty="0" smtClean="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长长</a:t>
                      </a:r>
                      <a:endParaRPr lang="zh-CN" altLang="en-US" sz="1800" dirty="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读长</a:t>
                      </a:r>
                      <a:r>
                        <a:rPr lang="zh-CN" altLang="en-US" sz="1800" b="1" dirty="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超长</a:t>
                      </a: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，通量高，样品制备简单，成本低</a:t>
                      </a:r>
                      <a:endParaRPr lang="zh-CN" altLang="en-US" sz="1800" dirty="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</a:tr>
              <a:tr h="4902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缺点</a:t>
                      </a:r>
                      <a:endParaRPr lang="zh-CN" altLang="en-US" sz="180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通量低</a:t>
                      </a:r>
                      <a:endParaRPr lang="zh-CN" altLang="en-US" sz="180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读长相对较短</a:t>
                      </a:r>
                      <a:endParaRPr lang="zh-CN" altLang="en-US" sz="180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原始</a:t>
                      </a: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测序碱基准确性低</a:t>
                      </a:r>
                      <a:endParaRPr lang="zh-CN" altLang="en-US" sz="1800" dirty="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 dirty="0">
                          <a:latin typeface="Times New Roman" panose="02020603050405020304" pitchFamily="18" charset="0"/>
                          <a:ea typeface="楷体" panose="02010609060101010101" charset="-122"/>
                        </a:rPr>
                        <a:t>碱基准确度低</a:t>
                      </a:r>
                      <a:endParaRPr lang="zh-CN" altLang="en-US" sz="1800" dirty="0"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L="91437" marR="91437" marT="45727" marB="45727" anchor="ctr" anchorCtr="1"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19150" y="1181735"/>
            <a:ext cx="3942715" cy="394271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636270" y="5054600"/>
            <a:ext cx="4708525" cy="527050"/>
          </a:xfrm>
          <a:prstGeom prst="rect">
            <a:avLst/>
          </a:prstGeom>
          <a:noFill/>
        </p:spPr>
        <p:txBody>
          <a:bodyPr wrap="square" lIns="91440" tIns="45720" rIns="91440" bIns="45720">
            <a:noAutofit/>
          </a:bodyPr>
          <a:p>
            <a:pPr algn="ctr"/>
            <a:r>
              <a:rPr lang="zh-CN" altLang="en-US" sz="36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3FB5B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生信帮，答你所</a:t>
            </a:r>
            <a:r>
              <a:rPr lang="zh-CN" altLang="en-US" sz="36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3FB5B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问</a:t>
            </a:r>
            <a:endParaRPr lang="zh-CN" altLang="en-US" sz="3600" b="1" dirty="0">
              <a:ln w="12700">
                <a:solidFill>
                  <a:schemeClr val="accent5"/>
                </a:solidFill>
                <a:prstDash val="solid"/>
              </a:ln>
              <a:solidFill>
                <a:srgbClr val="3FB5B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880" y="1727200"/>
            <a:ext cx="6296025" cy="148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/>
          <p:cNvSpPr txBox="1"/>
          <p:nvPr/>
        </p:nvSpPr>
        <p:spPr>
          <a:xfrm>
            <a:off x="5344795" y="4160520"/>
            <a:ext cx="63576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3FB5B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云南省生物大数据重点实验室</a:t>
            </a:r>
            <a:endParaRPr kumimoji="1" lang="zh-CN" altLang="en-US" sz="3600" dirty="0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-268605" y="6159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第一代测序技术</a:t>
            </a:r>
            <a:endParaRPr lang="en-US" altLang="zh-CN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18433" name="文本框 1"/>
          <p:cNvSpPr txBox="1"/>
          <p:nvPr>
            <p:custDataLst>
              <p:tags r:id="rId9"/>
            </p:custDataLst>
          </p:nvPr>
        </p:nvSpPr>
        <p:spPr>
          <a:xfrm>
            <a:off x="551180" y="1572895"/>
            <a:ext cx="7994650" cy="445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p>
            <a:pPr>
              <a:lnSpc>
                <a:spcPct val="140000"/>
              </a:lnSpc>
              <a:buFont typeface="Wingdings" panose="05000000000000000000" pitchFamily="2" charset="2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   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1977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年，英国人</a:t>
            </a:r>
            <a:r>
              <a:rPr lang="en-US" altLang="zh-CN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Fred Sanger 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发现，如果在</a:t>
            </a:r>
            <a:r>
              <a:rPr lang="en-US" altLang="zh-CN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DNA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复制过程中掺入</a:t>
            </a:r>
            <a:r>
              <a:rPr lang="en-US" altLang="zh-CN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ddNTP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，就会产生一系列末端终止的</a:t>
            </a:r>
            <a:r>
              <a:rPr lang="en-US" altLang="zh-CN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DNA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链，并能通过电泳按长度进行分辨。由此诞生了以</a:t>
            </a:r>
            <a:r>
              <a:rPr lang="en-US" altLang="zh-CN" sz="2800" dirty="0"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  <a:sym typeface="Arial" panose="020B0604020202020204" pitchFamily="34" charset="0"/>
              </a:rPr>
              <a:t>Sanger</a:t>
            </a:r>
            <a:r>
              <a:rPr lang="zh-CN" altLang="en-US" sz="2800" dirty="0"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  <a:sym typeface="Arial" panose="020B0604020202020204" pitchFamily="34" charset="0"/>
              </a:rPr>
              <a:t>命名的测序原理即</a:t>
            </a:r>
            <a:r>
              <a:rPr lang="zh-CN" altLang="en-US" sz="2800" b="1" dirty="0"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  <a:sym typeface="Arial" panose="020B0604020202020204" pitchFamily="34" charset="0"/>
              </a:rPr>
              <a:t>双脱氧链终止法</a:t>
            </a:r>
            <a:r>
              <a:rPr lang="zh-CN" altLang="en-US" sz="2800" dirty="0"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  <a:sym typeface="Arial" panose="020B0604020202020204" pitchFamily="34" charset="0"/>
              </a:rPr>
              <a:t>测序原理。</a:t>
            </a:r>
            <a:endParaRPr lang="zh-CN" altLang="en-US" sz="2800" dirty="0">
              <a:solidFill>
                <a:srgbClr val="000000"/>
              </a:solidFill>
              <a:latin typeface="Calibri" panose="020F050202020403020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pic>
        <p:nvPicPr>
          <p:cNvPr id="18434" name="Picture 4"/>
          <p:cNvPicPr>
            <a:picLocks noGrp="1"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084310" y="1947545"/>
            <a:ext cx="2128838" cy="2447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第一代测序技术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pic>
        <p:nvPicPr>
          <p:cNvPr id="19457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801995" y="1864995"/>
            <a:ext cx="6280150" cy="46818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文本框 1"/>
          <p:cNvSpPr txBox="1"/>
          <p:nvPr>
            <p:custDataLst>
              <p:tags r:id="rId11"/>
            </p:custDataLst>
          </p:nvPr>
        </p:nvSpPr>
        <p:spPr>
          <a:xfrm>
            <a:off x="930910" y="1276985"/>
            <a:ext cx="3942715" cy="61150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p>
            <a:r>
              <a:rPr lang="zh-CN" altLang="zh-CN" sz="2800" dirty="0">
                <a:latin typeface="Calibri" panose="020F0502020204030204" charset="0"/>
                <a:ea typeface="宋体" panose="02010600030101010101" pitchFamily="2" charset="-122"/>
              </a:rPr>
              <a:t>Sanger测序原理</a:t>
            </a:r>
            <a:endParaRPr lang="zh-CN" altLang="zh-CN" sz="28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9460" name="文本框 2"/>
          <p:cNvSpPr txBox="1"/>
          <p:nvPr>
            <p:custDataLst>
              <p:tags r:id="rId12"/>
            </p:custDataLst>
          </p:nvPr>
        </p:nvSpPr>
        <p:spPr>
          <a:xfrm>
            <a:off x="808990" y="2211705"/>
            <a:ext cx="4859655" cy="37407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p>
            <a:pPr marL="285750" indent="-285750">
              <a:buFont typeface="Wingdings" panose="05000000000000000000" pitchFamily="2" charset="2"/>
              <a:buChar char=""/>
            </a:pPr>
            <a:r>
              <a:rPr lang="zh-CN" altLang="en-US" sz="2400" dirty="0">
                <a:latin typeface="Calibri" panose="020F0502020204030204" charset="0"/>
                <a:ea typeface="宋体" panose="02010600030101010101" pitchFamily="2" charset="-122"/>
              </a:rPr>
              <a:t>利用一种DNA聚合酶来延伸结合在待定序列模板上的引物，直到掺入一种链终止核苷酸（</a:t>
            </a:r>
            <a:r>
              <a:rPr lang="en-US" altLang="zh-CN" sz="2400" dirty="0">
                <a:latin typeface="Calibri" panose="020F0502020204030204" charset="0"/>
                <a:ea typeface="宋体" panose="02010600030101010101" pitchFamily="2" charset="-122"/>
              </a:rPr>
              <a:t>ddNTP</a:t>
            </a:r>
            <a:r>
              <a:rPr lang="zh-CN" altLang="en-US" sz="2400" dirty="0">
                <a:latin typeface="Calibri" panose="020F0502020204030204" charset="0"/>
                <a:ea typeface="宋体" panose="02010600030101010101" pitchFamily="2" charset="-122"/>
              </a:rPr>
              <a:t>）为止。</a:t>
            </a:r>
            <a:endParaRPr lang="zh-CN" altLang="en-US" sz="2400" dirty="0">
              <a:latin typeface="Calibri" panose="020F0502020204030204" charset="0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"/>
            </a:pPr>
            <a:r>
              <a:rPr lang="zh-CN" altLang="en-US" sz="2400" dirty="0">
                <a:latin typeface="Calibri" panose="020F0502020204030204" charset="0"/>
                <a:ea typeface="宋体" panose="02010600030101010101" pitchFamily="2" charset="-122"/>
              </a:rPr>
              <a:t>每一次序列测定由一套</a:t>
            </a:r>
            <a:r>
              <a:rPr lang="zh-CN" altLang="en-US" sz="2400" b="1" dirty="0">
                <a:latin typeface="Calibri" panose="020F0502020204030204" charset="0"/>
                <a:ea typeface="宋体" panose="02010600030101010101" pitchFamily="2" charset="-122"/>
              </a:rPr>
              <a:t>四个单独的反应</a:t>
            </a:r>
            <a:r>
              <a:rPr lang="zh-CN" altLang="en-US" sz="2400" dirty="0">
                <a:latin typeface="Calibri" panose="020F0502020204030204" charset="0"/>
                <a:ea typeface="宋体" panose="02010600030101010101" pitchFamily="2" charset="-122"/>
              </a:rPr>
              <a:t>构成</a:t>
            </a:r>
            <a:r>
              <a:rPr lang="zh-CN" altLang="zh-CN" sz="2400" dirty="0">
                <a:latin typeface="Calibri" panose="020F0502020204030204" charset="0"/>
                <a:ea typeface="宋体" panose="02010600030101010101" pitchFamily="2" charset="-122"/>
              </a:rPr>
              <a:t>。</a:t>
            </a:r>
            <a:r>
              <a:rPr lang="zh-CN" altLang="en-US" sz="2400" dirty="0">
                <a:latin typeface="Calibri" panose="020F0502020204030204" charset="0"/>
                <a:ea typeface="宋体" panose="02010600030101010101" pitchFamily="2" charset="-122"/>
              </a:rPr>
              <a:t>由于ddNTP缺乏延伸所需要的3-OH基团，使延长的寡聚核苷酸选择性地在G、A、T或C处终止</a:t>
            </a:r>
            <a:endParaRPr lang="zh-CN" altLang="en-US" sz="2400" dirty="0">
              <a:latin typeface="Calibri" panose="020F0502020204030204" charset="0"/>
              <a:ea typeface="宋体" panose="0201060003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"/>
            </a:pPr>
            <a:r>
              <a:rPr lang="zh-CN" altLang="zh-CN" sz="2400" dirty="0">
                <a:latin typeface="Calibri" panose="020F0502020204030204" charset="0"/>
                <a:ea typeface="宋体" panose="02010600030101010101" pitchFamily="2" charset="-122"/>
              </a:rPr>
              <a:t>根据片段长度依次读取</a:t>
            </a:r>
            <a:r>
              <a:rPr lang="zh-CN" altLang="en-US" sz="2400" dirty="0">
                <a:latin typeface="Calibri" panose="020F0502020204030204" charset="0"/>
                <a:ea typeface="宋体" panose="02010600030101010101" pitchFamily="2" charset="-122"/>
              </a:rPr>
              <a:t>序列</a:t>
            </a:r>
            <a:r>
              <a:rPr lang="zh-CN" altLang="zh-CN" sz="1600" dirty="0">
                <a:latin typeface="Calibri" panose="020F0502020204030204" charset="0"/>
                <a:ea typeface="宋体" panose="02010600030101010101" pitchFamily="2" charset="-122"/>
              </a:rPr>
              <a:t>。</a:t>
            </a:r>
            <a:endParaRPr lang="zh-CN" altLang="zh-CN" sz="16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3730xl Sequence Map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pic>
        <p:nvPicPr>
          <p:cNvPr id="20481" name="Picture 6" descr="190 Chromatogram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49960" y="2635885"/>
            <a:ext cx="10083800" cy="4006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文本框 1"/>
          <p:cNvSpPr txBox="1"/>
          <p:nvPr>
            <p:custDataLst>
              <p:tags r:id="rId11"/>
            </p:custDataLst>
          </p:nvPr>
        </p:nvSpPr>
        <p:spPr>
          <a:xfrm>
            <a:off x="478790" y="1214755"/>
            <a:ext cx="10633075" cy="9899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p>
            <a:r>
              <a:rPr lang="en-US" altLang="zh-CN" sz="2800" dirty="0">
                <a:latin typeface="Calibri" panose="020F0502020204030204" charset="0"/>
                <a:ea typeface="宋体" panose="02010600030101010101" pitchFamily="2" charset="-122"/>
              </a:rPr>
              <a:t>ABI</a:t>
            </a:r>
            <a:r>
              <a:rPr lang="zh-CN" altLang="en-US" sz="2800" dirty="0">
                <a:latin typeface="Calibri" panose="020F0502020204030204" charset="0"/>
                <a:ea typeface="宋体" panose="02010600030101010101" pitchFamily="2" charset="-122"/>
              </a:rPr>
              <a:t>公司：四种带荧光信号的</a:t>
            </a:r>
            <a:r>
              <a:rPr lang="en-US" altLang="zh-CN" sz="2800" dirty="0">
                <a:latin typeface="Calibri" panose="020F0502020204030204" charset="0"/>
                <a:ea typeface="宋体" panose="02010600030101010101" pitchFamily="2" charset="-122"/>
              </a:rPr>
              <a:t>ddNTP,</a:t>
            </a:r>
            <a:r>
              <a:rPr lang="zh-CN" altLang="en-US" sz="2800" dirty="0">
                <a:latin typeface="Calibri" panose="020F0502020204030204" charset="0"/>
                <a:ea typeface="宋体" panose="02010600030101010101" pitchFamily="2" charset="-122"/>
              </a:rPr>
              <a:t>做毛细管电泳，可以区分单碱基，片段越短速度越快，在检测窗口检测各荧光信号出现先后顺序，获得相应的序列。</a:t>
            </a:r>
            <a:endParaRPr lang="zh-CN" altLang="en-US" sz="28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96520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681355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27940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88670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-665480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2818765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080" y="27940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第二代测序技术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269240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grpSp>
        <p:nvGrpSpPr>
          <p:cNvPr id="21505" name="Group 4"/>
          <p:cNvGrpSpPr/>
          <p:nvPr/>
        </p:nvGrpSpPr>
        <p:grpSpPr>
          <a:xfrm>
            <a:off x="3094355" y="1011555"/>
            <a:ext cx="3469640" cy="1206500"/>
            <a:chOff x="256" y="1979"/>
            <a:chExt cx="2015" cy="760"/>
          </a:xfrm>
        </p:grpSpPr>
        <p:pic>
          <p:nvPicPr>
            <p:cNvPr id="21506" name="Picture 5"/>
            <p:cNvPicPr/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256" y="2341"/>
              <a:ext cx="1156" cy="36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1507" name="Picture 6"/>
            <p:cNvPicPr/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975" y="1979"/>
              <a:ext cx="499" cy="30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1508" name="Picture 7"/>
            <p:cNvPicPr/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1500" y="1979"/>
              <a:ext cx="771" cy="76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1509" name="Text Box 16"/>
          <p:cNvSpPr txBox="1"/>
          <p:nvPr>
            <p:custDataLst>
              <p:tags r:id="rId15"/>
            </p:custDataLst>
          </p:nvPr>
        </p:nvSpPr>
        <p:spPr>
          <a:xfrm>
            <a:off x="7085013" y="1706563"/>
            <a:ext cx="720725" cy="39878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0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2005</a:t>
            </a:r>
            <a:endParaRPr lang="en-US" altLang="zh-CN" sz="2000" b="1" dirty="0">
              <a:solidFill>
                <a:srgbClr val="000000"/>
              </a:solidFill>
              <a:latin typeface="Calibri" panose="020F0502020204030204" charset="0"/>
              <a:ea typeface="华文细黑" panose="02010600040101010101" pitchFamily="2" charset="-122"/>
              <a:sym typeface="Arial" panose="020B0604020202020204" pitchFamily="34" charset="0"/>
            </a:endParaRPr>
          </a:p>
        </p:txBody>
      </p:sp>
      <p:grpSp>
        <p:nvGrpSpPr>
          <p:cNvPr id="21510" name="Group 8"/>
          <p:cNvGrpSpPr/>
          <p:nvPr/>
        </p:nvGrpSpPr>
        <p:grpSpPr>
          <a:xfrm>
            <a:off x="3640138" y="2738438"/>
            <a:ext cx="1255712" cy="1012825"/>
            <a:chOff x="683" y="2840"/>
            <a:chExt cx="791" cy="638"/>
          </a:xfrm>
        </p:grpSpPr>
        <p:pic>
          <p:nvPicPr>
            <p:cNvPr id="21511" name="Picture 9"/>
            <p:cNvPicPr/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683" y="2840"/>
              <a:ext cx="771" cy="32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1512" name="Picture 11"/>
            <p:cNvPicPr/>
            <p:nvPr>
              <p:custDataLst>
                <p:tags r:id="rId18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1020" y="3203"/>
              <a:ext cx="454" cy="27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1513" name="Text Box 17"/>
          <p:cNvSpPr txBox="1"/>
          <p:nvPr>
            <p:custDataLst>
              <p:tags r:id="rId20"/>
            </p:custDataLst>
          </p:nvPr>
        </p:nvSpPr>
        <p:spPr>
          <a:xfrm>
            <a:off x="7160578" y="3152140"/>
            <a:ext cx="720725" cy="39878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0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2006</a:t>
            </a:r>
            <a:endParaRPr lang="en-US" altLang="zh-CN" sz="2000" b="1" dirty="0">
              <a:solidFill>
                <a:srgbClr val="000000"/>
              </a:solidFill>
              <a:latin typeface="Calibri" panose="020F0502020204030204" charset="0"/>
              <a:ea typeface="华文细黑" panose="02010600040101010101" pitchFamily="2" charset="-122"/>
              <a:sym typeface="Arial" panose="020B0604020202020204" pitchFamily="34" charset="0"/>
            </a:endParaRPr>
          </a:p>
        </p:txBody>
      </p:sp>
      <p:grpSp>
        <p:nvGrpSpPr>
          <p:cNvPr id="21514" name="Group 12"/>
          <p:cNvGrpSpPr/>
          <p:nvPr/>
        </p:nvGrpSpPr>
        <p:grpSpPr>
          <a:xfrm>
            <a:off x="3281680" y="4037330"/>
            <a:ext cx="3461385" cy="1399540"/>
            <a:chOff x="320" y="3566"/>
            <a:chExt cx="1970" cy="754"/>
          </a:xfrm>
        </p:grpSpPr>
        <p:pic>
          <p:nvPicPr>
            <p:cNvPr id="21515" name="Picture 13"/>
            <p:cNvPicPr/>
            <p:nvPr>
              <p:custDataLst>
                <p:tags r:id="rId21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1519" y="3566"/>
              <a:ext cx="771" cy="6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1516" name="Picture 14"/>
            <p:cNvPicPr/>
            <p:nvPr>
              <p:custDataLst>
                <p:tags r:id="rId23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320" y="3566"/>
              <a:ext cx="1157" cy="29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1517" name="Picture 15"/>
            <p:cNvPicPr/>
            <p:nvPr>
              <p:custDataLst>
                <p:tags r:id="rId25"/>
              </p:custDataLst>
            </p:nvPr>
          </p:nvPicPr>
          <p:blipFill>
            <a:blip r:embed="rId26"/>
            <a:srcRect r="50017"/>
            <a:stretch>
              <a:fillRect/>
            </a:stretch>
          </p:blipFill>
          <p:spPr>
            <a:xfrm>
              <a:off x="482" y="3976"/>
              <a:ext cx="952" cy="34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1518" name="Text Box 18"/>
          <p:cNvSpPr txBox="1"/>
          <p:nvPr>
            <p:custDataLst>
              <p:tags r:id="rId27"/>
            </p:custDataLst>
          </p:nvPr>
        </p:nvSpPr>
        <p:spPr>
          <a:xfrm>
            <a:off x="7160578" y="4597083"/>
            <a:ext cx="720725" cy="39878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0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2007</a:t>
            </a:r>
            <a:endParaRPr lang="en-US" altLang="zh-CN" sz="2000" b="1" dirty="0">
              <a:solidFill>
                <a:srgbClr val="000000"/>
              </a:solidFill>
              <a:latin typeface="Calibri" panose="020F0502020204030204" charset="0"/>
              <a:ea typeface="华文细黑" panose="020106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21519" name="Text Box 22"/>
          <p:cNvSpPr txBox="1"/>
          <p:nvPr>
            <p:custDataLst>
              <p:tags r:id="rId28"/>
            </p:custDataLst>
          </p:nvPr>
        </p:nvSpPr>
        <p:spPr>
          <a:xfrm>
            <a:off x="6742748" y="1012825"/>
            <a:ext cx="1368425" cy="39878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0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Birthday</a:t>
            </a:r>
            <a:endParaRPr lang="en-US" altLang="zh-CN" sz="2000" b="1" dirty="0">
              <a:solidFill>
                <a:srgbClr val="000000"/>
              </a:solidFill>
              <a:latin typeface="Calibri" panose="020F0502020204030204" charset="0"/>
              <a:ea typeface="华文细黑" panose="020106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21520" name="Text Box 23"/>
          <p:cNvSpPr txBox="1"/>
          <p:nvPr>
            <p:custDataLst>
              <p:tags r:id="rId29"/>
            </p:custDataLst>
          </p:nvPr>
        </p:nvSpPr>
        <p:spPr>
          <a:xfrm>
            <a:off x="8469630" y="963930"/>
            <a:ext cx="2642870" cy="49149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0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Principle</a:t>
            </a:r>
            <a:endParaRPr lang="en-US" altLang="zh-CN" sz="2000" b="1" dirty="0">
              <a:solidFill>
                <a:srgbClr val="000000"/>
              </a:solidFill>
              <a:latin typeface="Calibri" panose="020F0502020204030204" charset="0"/>
              <a:ea typeface="华文细黑" panose="020106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21521" name="Text Box 24"/>
          <p:cNvSpPr txBox="1"/>
          <p:nvPr>
            <p:custDataLst>
              <p:tags r:id="rId30"/>
            </p:custDataLst>
          </p:nvPr>
        </p:nvSpPr>
        <p:spPr>
          <a:xfrm>
            <a:off x="8230870" y="1702435"/>
            <a:ext cx="3761740" cy="82042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66FF"/>
                </a:solidFill>
                <a:latin typeface="Calibri" panose="020F0502020204030204" charset="0"/>
                <a:ea typeface="华文细黑" panose="02010600040101010101" pitchFamily="2" charset="-122"/>
                <a:sym typeface="Verdana" panose="020B0604030504040204" pitchFamily="34" charset="0"/>
              </a:rPr>
              <a:t>Pyrosequencing</a:t>
            </a:r>
            <a:r>
              <a:rPr lang="zh-CN" altLang="en-US" sz="2000" b="1" dirty="0">
                <a:solidFill>
                  <a:srgbClr val="0066FF"/>
                </a:solidFill>
                <a:latin typeface="Calibri" panose="020F0502020204030204" charset="0"/>
                <a:ea typeface="华文细黑" panose="02010600040101010101" pitchFamily="2" charset="-122"/>
                <a:sym typeface="Verdana" panose="020B0604030504040204" pitchFamily="34" charset="0"/>
              </a:rPr>
              <a:t>（</a:t>
            </a:r>
            <a:r>
              <a:rPr lang="zh-CN" altLang="en-US" sz="2000" b="1" dirty="0">
                <a:solidFill>
                  <a:srgbClr val="0066FF"/>
                </a:solidFill>
                <a:latin typeface="Calibri" panose="020F0502020204030204" charset="0"/>
                <a:ea typeface="华文细黑" panose="02010600040101010101" pitchFamily="2" charset="-122"/>
                <a:sym typeface="Verdana" panose="020B0604030504040204" pitchFamily="34" charset="0"/>
              </a:rPr>
              <a:t>焦磷酸测序）</a:t>
            </a:r>
            <a:endParaRPr lang="zh-CN" altLang="en-US" sz="2000" b="1" dirty="0">
              <a:solidFill>
                <a:srgbClr val="0066FF"/>
              </a:solidFill>
              <a:latin typeface="Calibri" panose="020F0502020204030204" charset="0"/>
              <a:ea typeface="华文细黑" panose="02010600040101010101" pitchFamily="2" charset="-122"/>
              <a:sym typeface="Verdana" panose="020B0604030504040204" pitchFamily="34" charset="0"/>
            </a:endParaRPr>
          </a:p>
        </p:txBody>
      </p:sp>
      <p:sp>
        <p:nvSpPr>
          <p:cNvPr id="21522" name="Text Box 25"/>
          <p:cNvSpPr txBox="1"/>
          <p:nvPr>
            <p:custDataLst>
              <p:tags r:id="rId31"/>
            </p:custDataLst>
          </p:nvPr>
        </p:nvSpPr>
        <p:spPr>
          <a:xfrm>
            <a:off x="8361680" y="2936875"/>
            <a:ext cx="3817620" cy="398780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66FF"/>
                </a:solidFill>
                <a:latin typeface="Calibri" panose="020F0502020204030204" charset="0"/>
                <a:ea typeface="华文细黑" panose="02010600040101010101" pitchFamily="2" charset="-122"/>
                <a:sym typeface="Verdana" panose="020B0604030504040204" pitchFamily="34" charset="0"/>
              </a:rPr>
              <a:t>Sequencing-by-Synthesis</a:t>
            </a:r>
            <a:endParaRPr lang="en-US" altLang="zh-CN" sz="2000" b="1" dirty="0">
              <a:solidFill>
                <a:srgbClr val="0066FF"/>
              </a:solidFill>
              <a:latin typeface="Calibri" panose="020F0502020204030204" charset="0"/>
              <a:ea typeface="华文细黑" panose="02010600040101010101" pitchFamily="2" charset="-122"/>
              <a:sym typeface="Verdana" panose="020B0604030504040204" pitchFamily="34" charset="0"/>
            </a:endParaRPr>
          </a:p>
        </p:txBody>
      </p:sp>
      <p:sp>
        <p:nvSpPr>
          <p:cNvPr id="21523" name="Text Box 26"/>
          <p:cNvSpPr txBox="1"/>
          <p:nvPr>
            <p:custDataLst>
              <p:tags r:id="rId32"/>
            </p:custDataLst>
          </p:nvPr>
        </p:nvSpPr>
        <p:spPr>
          <a:xfrm>
            <a:off x="8545830" y="4272280"/>
            <a:ext cx="3446145" cy="398780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66FF"/>
                </a:solidFill>
                <a:latin typeface="Calibri" panose="020F0502020204030204" charset="0"/>
                <a:ea typeface="华文细黑" panose="02010600040101010101" pitchFamily="2" charset="-122"/>
                <a:sym typeface="Verdana" panose="020B0604030504040204" pitchFamily="34" charset="0"/>
              </a:rPr>
              <a:t>Sequencing-by-Ligation</a:t>
            </a:r>
            <a:endParaRPr lang="en-US" altLang="zh-CN" sz="2000" b="1" dirty="0">
              <a:solidFill>
                <a:srgbClr val="0066FF"/>
              </a:solidFill>
              <a:latin typeface="Calibri" panose="020F0502020204030204" charset="0"/>
              <a:ea typeface="华文细黑" panose="02010600040101010101" pitchFamily="2" charset="-122"/>
              <a:sym typeface="Verdana" panose="020B0604030504040204" pitchFamily="34" charset="0"/>
            </a:endParaRPr>
          </a:p>
        </p:txBody>
      </p:sp>
      <p:sp>
        <p:nvSpPr>
          <p:cNvPr id="21524" name="Rectangle 23"/>
          <p:cNvSpPr/>
          <p:nvPr>
            <p:custDataLst>
              <p:tags r:id="rId33"/>
            </p:custDataLst>
          </p:nvPr>
        </p:nvSpPr>
        <p:spPr>
          <a:xfrm>
            <a:off x="875030" y="1072515"/>
            <a:ext cx="2017395" cy="91249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noAutofit/>
          </a:bodyPr>
          <a:p>
            <a:r>
              <a:rPr lang="en-US" altLang="zh-CN" sz="2800" b="1" dirty="0">
                <a:solidFill>
                  <a:srgbClr val="FD0315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Roche  454</a:t>
            </a:r>
            <a:endParaRPr lang="en-US" altLang="zh-CN" sz="2800" b="1" dirty="0">
              <a:solidFill>
                <a:srgbClr val="FD0315"/>
              </a:solidFill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21525" name="Rectangle 24"/>
          <p:cNvSpPr/>
          <p:nvPr>
            <p:custDataLst>
              <p:tags r:id="rId34"/>
            </p:custDataLst>
          </p:nvPr>
        </p:nvSpPr>
        <p:spPr>
          <a:xfrm>
            <a:off x="797243" y="2522855"/>
            <a:ext cx="2296795" cy="95313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endParaRPr lang="en-US" altLang="zh-CN" sz="2800" b="1" dirty="0">
              <a:latin typeface="Tahoma" panose="020B0604030504040204" pitchFamily="34" charset="0"/>
              <a:ea typeface="宋体" panose="02010600030101010101" pitchFamily="2" charset="-122"/>
            </a:endParaRPr>
          </a:p>
          <a:p>
            <a:r>
              <a:rPr lang="en-US" altLang="zh-CN" sz="2800" b="1" dirty="0">
                <a:latin typeface="Tahoma" panose="020B0604030504040204" pitchFamily="34" charset="0"/>
                <a:ea typeface="宋体" panose="02010600030101010101" pitchFamily="2" charset="-122"/>
              </a:rPr>
              <a:t>Hiseq</a:t>
            </a:r>
            <a:r>
              <a:rPr lang="zh-CN" altLang="en-US" sz="2800" b="1" dirty="0">
                <a:latin typeface="Tahoma" panose="020B0604030504040204" pitchFamily="34" charset="0"/>
                <a:ea typeface="宋体" panose="02010600030101010101" pitchFamily="2" charset="-122"/>
              </a:rPr>
              <a:t>/Nova</a:t>
            </a:r>
            <a:endParaRPr lang="zh-CN" altLang="en-US" sz="2800" b="1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21526" name="Rectangle 25"/>
          <p:cNvSpPr/>
          <p:nvPr>
            <p:custDataLst>
              <p:tags r:id="rId35"/>
            </p:custDataLst>
          </p:nvPr>
        </p:nvSpPr>
        <p:spPr>
          <a:xfrm>
            <a:off x="960755" y="4465638"/>
            <a:ext cx="212915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zh-CN" sz="2800" b="1" dirty="0">
                <a:latin typeface="Tahoma" panose="020B0604030504040204" pitchFamily="34" charset="0"/>
                <a:ea typeface="宋体" panose="02010600030101010101" pitchFamily="2" charset="-122"/>
              </a:rPr>
              <a:t>ABI  SOLiD</a:t>
            </a:r>
            <a:endParaRPr lang="en-US" altLang="zh-CN" sz="2800" b="1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21527" name="Rectangle 2"/>
          <p:cNvSpPr/>
          <p:nvPr>
            <p:custDataLst>
              <p:tags r:id="rId36"/>
            </p:custDataLst>
          </p:nvPr>
        </p:nvSpPr>
        <p:spPr>
          <a:xfrm>
            <a:off x="1439863" y="-355600"/>
            <a:ext cx="7993062" cy="746125"/>
          </a:xfrm>
          <a:prstGeom prst="rect">
            <a:avLst/>
          </a:prstGeom>
          <a:noFill/>
          <a:ln w="9525">
            <a:noFill/>
          </a:ln>
        </p:spPr>
        <p:txBody>
          <a:bodyPr lIns="50800" tIns="50800" bIns="50800" anchor="ctr" anchorCtr="0"/>
          <a:p>
            <a:pPr marL="40005"/>
            <a:endParaRPr lang="en-US" altLang="zh-CN" sz="44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1528" name="Picture 3" descr="C:\Documents and Settings\Administrator\桌面\QQ截图20120408175938.png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5111750" y="2738755"/>
            <a:ext cx="1386205" cy="10941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8545830" y="5700395"/>
            <a:ext cx="2774950" cy="398780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t" anchorCtr="0">
            <a:spAutoFit/>
          </a:bodyPr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en-US" altLang="zh-CN" sz="2000" b="1" dirty="0">
                <a:solidFill>
                  <a:srgbClr val="0066FF"/>
                </a:solidFill>
                <a:latin typeface="Calibri" panose="020F0502020204030204" charset="0"/>
                <a:ea typeface="华文细黑" panose="02010600040101010101" pitchFamily="2" charset="-122"/>
                <a:sym typeface="+mn-ea"/>
              </a:rPr>
              <a:t>DNB, DNA Nanoballs</a:t>
            </a:r>
            <a:endParaRPr lang="en-US" altLang="zh-CN" sz="2000" b="1" dirty="0">
              <a:solidFill>
                <a:srgbClr val="0066FF"/>
              </a:solidFill>
              <a:latin typeface="Calibri" panose="020F0502020204030204" charset="0"/>
              <a:ea typeface="华文细黑" panose="02010600040101010101" pitchFamily="2" charset="-122"/>
              <a:sym typeface="+mn-ea"/>
            </a:endParaRPr>
          </a:p>
        </p:txBody>
      </p:sp>
      <p:sp>
        <p:nvSpPr>
          <p:cNvPr id="7" name="Rectangle 25"/>
          <p:cNvSpPr/>
          <p:nvPr>
            <p:custDataLst>
              <p:tags r:id="rId39"/>
            </p:custDataLst>
          </p:nvPr>
        </p:nvSpPr>
        <p:spPr>
          <a:xfrm>
            <a:off x="1223645" y="6058853"/>
            <a:ext cx="93726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zh-CN" sz="2800" b="1" dirty="0">
                <a:latin typeface="Tahoma" panose="020B0604030504040204" pitchFamily="34" charset="0"/>
                <a:ea typeface="宋体" panose="02010600030101010101" pitchFamily="2" charset="-122"/>
              </a:rPr>
              <a:t>MGI</a:t>
            </a:r>
            <a:endParaRPr lang="en-US" altLang="zh-CN" sz="2800" b="1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0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5501640" y="5480050"/>
            <a:ext cx="1487805" cy="141160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3"/>
          <a:stretch>
            <a:fillRect/>
          </a:stretch>
        </p:blipFill>
        <p:spPr>
          <a:xfrm>
            <a:off x="3469005" y="5812790"/>
            <a:ext cx="1565910" cy="939800"/>
          </a:xfrm>
          <a:prstGeom prst="rect">
            <a:avLst/>
          </a:prstGeom>
        </p:spPr>
      </p:pic>
      <p:sp>
        <p:nvSpPr>
          <p:cNvPr id="14" name="Text Box 18"/>
          <p:cNvSpPr txBox="1"/>
          <p:nvPr>
            <p:custDataLst>
              <p:tags r:id="rId44"/>
            </p:custDataLst>
          </p:nvPr>
        </p:nvSpPr>
        <p:spPr>
          <a:xfrm>
            <a:off x="7290118" y="5744528"/>
            <a:ext cx="720725" cy="39878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00"/>
                </a:solidFill>
                <a:latin typeface="Calibri" panose="020F0502020204030204" charset="0"/>
                <a:ea typeface="华文细黑" panose="02010600040101010101" pitchFamily="2" charset="-122"/>
                <a:sym typeface="Arial" panose="020B0604020202020204" pitchFamily="34" charset="0"/>
              </a:rPr>
              <a:t>2016</a:t>
            </a:r>
            <a:endParaRPr lang="en-US" altLang="zh-CN" sz="2000" b="1" dirty="0">
              <a:solidFill>
                <a:srgbClr val="000000"/>
              </a:solidFill>
              <a:latin typeface="Calibri" panose="020F0502020204030204" charset="0"/>
              <a:ea typeface="华文细黑" panose="02010600040101010101" pitchFamily="2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Illumina公司测序平台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22529" name="AutoShape 2" descr="http://img0.imgtn.bdimg.com/it/u=1340048941,2481853949&amp;fm=21&amp;gp=0.jpg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177925" y="901700"/>
            <a:ext cx="2895600" cy="2705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endParaRPr lang="zh-CN" altLang="en-US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2530" name="AutoShape 4" descr="http://img0.imgtn.bdimg.com/it/u=1340048941,2481853949&amp;fm=21&amp;gp=0.jpg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304925" y="1028700"/>
            <a:ext cx="2895600" cy="2705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endParaRPr lang="zh-CN" altLang="en-US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2531" name="AutoShape 6" descr="http://img0.imgtn.bdimg.com/it/u=1340048941,2481853949&amp;fm=21&amp;gp=0.jpg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438275" y="1162050"/>
            <a:ext cx="2895600" cy="2705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endParaRPr lang="zh-CN" altLang="en-US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2532" name="AutoShape 8" descr="http://img0.imgtn.bdimg.com/it/u=1340048941,2481853949&amp;fm=21&amp;gp=0.jpg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82738" y="1306513"/>
            <a:ext cx="2895600" cy="2705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endParaRPr lang="zh-CN" altLang="en-US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15340" y="966470"/>
            <a:ext cx="6754495" cy="41217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15340" y="5115560"/>
            <a:ext cx="6685915" cy="16649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en-US" altLang="zh-CN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MGI</a:t>
            </a: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公司测序平台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22529" name="AutoShape 2" descr="http://img0.imgtn.bdimg.com/it/u=1340048941,2481853949&amp;fm=21&amp;gp=0.jpg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177925" y="901700"/>
            <a:ext cx="2895600" cy="2705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endParaRPr lang="zh-CN" altLang="en-US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2530" name="AutoShape 4" descr="http://img0.imgtn.bdimg.com/it/u=1340048941,2481853949&amp;fm=21&amp;gp=0.jpg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304925" y="1028700"/>
            <a:ext cx="2895600" cy="2705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endParaRPr lang="zh-CN" altLang="en-US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2531" name="AutoShape 6" descr="http://img0.imgtn.bdimg.com/it/u=1340048941,2481853949&amp;fm=21&amp;gp=0.jpg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438275" y="1162050"/>
            <a:ext cx="2895600" cy="2705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endParaRPr lang="zh-CN" altLang="en-US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22532" name="AutoShape 8" descr="http://img0.imgtn.bdimg.com/it/u=1340048941,2481853949&amp;fm=21&amp;gp=0.jpg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82738" y="1306513"/>
            <a:ext cx="2895600" cy="27051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endParaRPr lang="zh-CN" altLang="en-US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147175" y="1306830"/>
            <a:ext cx="2837815" cy="40125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/>
              <a:t>华大智造在短短几年内相继推出了拥有完全自主知识产权、具有国际先进水平的测序仪，例如MGISEQ-200、MGISEQ-2000、DNBSEQ-T7等。该系列国产测序仪的优势是在保证相同reads读长和产量的同时节省成本。</a:t>
            </a:r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78130" y="1240155"/>
            <a:ext cx="8493125" cy="51720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云南农业大学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67945"/>
            <a:ext cx="261874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8230870" y="748030"/>
            <a:ext cx="2802890" cy="97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zh-CN" altLang="en-US" sz="1400" b="1" dirty="0"/>
              <a:t>云南省生物大数据重点实验室</a:t>
            </a:r>
            <a:endParaRPr kumimoji="1" lang="zh-CN" altLang="en-US" sz="1400" b="1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12500" y="-635"/>
            <a:ext cx="748030" cy="748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40720" y="760095"/>
            <a:ext cx="13385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/>
              <a:t>生信帮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163830" y="67945"/>
            <a:ext cx="11918315" cy="138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0" y="3552190"/>
            <a:ext cx="11854815" cy="732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101" name="标题 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0015"/>
            <a:ext cx="83566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p>
            <a:pPr algn="ctr">
              <a:lnSpc>
                <a:spcPct val="90000"/>
              </a:lnSpc>
            </a:pPr>
            <a:r>
              <a:rPr lang="zh-CN" altLang="en-US" sz="3600" b="1" dirty="0">
                <a:solidFill>
                  <a:srgbClr val="2F5597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第二代测序技术</a:t>
            </a: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90000"/>
              </a:lnSpc>
            </a:pPr>
            <a:endParaRPr lang="zh-CN" altLang="en-US" sz="3600" b="1" dirty="0">
              <a:solidFill>
                <a:srgbClr val="2F5597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097" name="组合 1"/>
          <p:cNvGrpSpPr/>
          <p:nvPr/>
        </p:nvGrpSpPr>
        <p:grpSpPr bwMode="auto">
          <a:xfrm>
            <a:off x="213995" y="525145"/>
            <a:ext cx="7592060" cy="428625"/>
            <a:chOff x="3189264" y="515444"/>
            <a:chExt cx="6429420" cy="428900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>
              <a:off x="3189264" y="942755"/>
              <a:ext cx="6429420" cy="15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>
              <p:custDataLst>
                <p:tags r:id="rId7"/>
              </p:custDataLst>
            </p:nvPr>
          </p:nvSpPr>
          <p:spPr>
            <a:xfrm>
              <a:off x="3475016" y="799788"/>
              <a:ext cx="6143668" cy="714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>
              <a:off x="3189264" y="515444"/>
              <a:ext cx="747717" cy="355828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/>
              <a:endParaRPr lang="zh-CN" altLang="en-US" noProof="1">
                <a:ea typeface="微软雅黑" panose="020B0503020204020204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796290" y="1304290"/>
            <a:ext cx="10045065" cy="48380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0" defTabSz="914400" rtl="0"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Illumina测序原理</a:t>
            </a:r>
            <a:endParaRPr kumimoji="0" lang="zh-CN" altLang="en-US" sz="2800" kern="1200" cap="none" spc="0" normalizeH="0" baseline="0" noProof="1"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R="0" defTabSz="914400" rtl="0"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   </a:t>
            </a:r>
            <a:endParaRPr kumimoji="0" lang="zh-CN" altLang="en-US" sz="2800" kern="1200" cap="none" spc="0" normalizeH="0" baseline="0" noProof="1"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R="0" defTabSz="914400" rtl="0">
              <a:lnSpc>
                <a:spcPct val="150000"/>
              </a:lnSpc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一种基于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边合成边测序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技术(Sequencing-By-Synthesis，SBS)的新型测序方法。通过利用单分子阵列实现在小型芯片(Flow Cell)上进行桥式PCR反应。由于新的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可逆阻断技术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可以实现每次只合成一个碱基，并标记荧光基团，再利用相应的激光激发荧光基团，捕获激发光，从而读取碱基序列信息。</a:t>
            </a:r>
            <a:endParaRPr kumimoji="0" lang="zh-CN" altLang="en-US" sz="2800" kern="1200" cap="none" spc="0" normalizeH="0" baseline="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+mn-ea"/>
              <a:sym typeface="+mn-ea"/>
            </a:endParaRPr>
          </a:p>
          <a:p>
            <a:pPr marR="0" defTabSz="914400" rtl="0">
              <a:buClrTx/>
              <a:buSzTx/>
              <a:buFont typeface="Wingdings" panose="05000000000000000000" pitchFamily="2" charset="2"/>
              <a:buNone/>
              <a:defRPr/>
            </a:pPr>
            <a:endParaRPr kumimoji="0" lang="zh-CN" altLang="en-US" sz="2800" kern="1200" cap="none" spc="0" normalizeH="0" baseline="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+mn-ea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106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134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143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151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20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20.xml><?xml version="1.0" encoding="utf-8"?>
<p:tagLst xmlns:p="http://schemas.openxmlformats.org/presentationml/2006/main">
  <p:tag name="KSO_WM_BEAUTIFY_FLAG" val="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40.xml><?xml version="1.0" encoding="utf-8"?>
<p:tagLst xmlns:p="http://schemas.openxmlformats.org/presentationml/2006/main">
  <p:tag name="KSO_WM_BEAUTIFY_FLAG" val="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"/>
</p:tagLst>
</file>

<file path=ppt/tags/tag249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BEAUTIFY_FLAG" val="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60.xml><?xml version="1.0" encoding="utf-8"?>
<p:tagLst xmlns:p="http://schemas.openxmlformats.org/presentationml/2006/main">
  <p:tag name="KSO_WM_BEAUTIFY_FLAG" val=""/>
</p:tagLst>
</file>

<file path=ppt/tags/tag261.xml><?xml version="1.0" encoding="utf-8"?>
<p:tagLst xmlns:p="http://schemas.openxmlformats.org/presentationml/2006/main">
  <p:tag name="KSO_WM_BEAUTIFY_FLAG" val=""/>
</p:tagLst>
</file>

<file path=ppt/tags/tag262.xml><?xml version="1.0" encoding="utf-8"?>
<p:tagLst xmlns:p="http://schemas.openxmlformats.org/presentationml/2006/main">
  <p:tag name="KSO_WM_BEAUTIFY_FLAG" val=""/>
</p:tagLst>
</file>

<file path=ppt/tags/tag263.xml><?xml version="1.0" encoding="utf-8"?>
<p:tagLst xmlns:p="http://schemas.openxmlformats.org/presentationml/2006/main">
  <p:tag name="KSO_WM_BEAUTIFY_FLAG" val=""/>
</p:tagLst>
</file>

<file path=ppt/tags/tag264.xml><?xml version="1.0" encoding="utf-8"?>
<p:tagLst xmlns:p="http://schemas.openxmlformats.org/presentationml/2006/main">
  <p:tag name="KSO_WM_BEAUTIFY_FLAG" val=""/>
</p:tagLst>
</file>

<file path=ppt/tags/tag265.xml><?xml version="1.0" encoding="utf-8"?>
<p:tagLst xmlns:p="http://schemas.openxmlformats.org/presentationml/2006/main">
  <p:tag name="KSO_WM_BEAUTIFY_FLAG" val=""/>
</p:tagLst>
</file>

<file path=ppt/tags/tag266.xml><?xml version="1.0" encoding="utf-8"?>
<p:tagLst xmlns:p="http://schemas.openxmlformats.org/presentationml/2006/main">
  <p:tag name="KSO_WM_BEAUTIFY_FLAG" val=""/>
</p:tagLst>
</file>

<file path=ppt/tags/tag267.xml><?xml version="1.0" encoding="utf-8"?>
<p:tagLst xmlns:p="http://schemas.openxmlformats.org/presentationml/2006/main">
  <p:tag name="KSO_WM_BEAUTIFY_FLAG" val=""/>
</p:tagLst>
</file>

<file path=ppt/tags/tag268.xml><?xml version="1.0" encoding="utf-8"?>
<p:tagLst xmlns:p="http://schemas.openxmlformats.org/presentationml/2006/main">
  <p:tag name="KSO_WM_BEAUTIFY_FLAG" val=""/>
</p:tagLst>
</file>

<file path=ppt/tags/tag269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70.xml><?xml version="1.0" encoding="utf-8"?>
<p:tagLst xmlns:p="http://schemas.openxmlformats.org/presentationml/2006/main">
  <p:tag name="KSO_WM_BEAUTIFY_FLAG" val=""/>
</p:tagLst>
</file>

<file path=ppt/tags/tag271.xml><?xml version="1.0" encoding="utf-8"?>
<p:tagLst xmlns:p="http://schemas.openxmlformats.org/presentationml/2006/main">
  <p:tag name="KSO_WM_BEAUTIFY_FLAG" val=""/>
</p:tagLst>
</file>

<file path=ppt/tags/tag272.xml><?xml version="1.0" encoding="utf-8"?>
<p:tagLst xmlns:p="http://schemas.openxmlformats.org/presentationml/2006/main">
  <p:tag name="KSO_WM_BEAUTIFY_FLAG" val=""/>
</p:tagLst>
</file>

<file path=ppt/tags/tag273.xml><?xml version="1.0" encoding="utf-8"?>
<p:tagLst xmlns:p="http://schemas.openxmlformats.org/presentationml/2006/main">
  <p:tag name="KSO_WM_BEAUTIFY_FLAG" val=""/>
</p:tagLst>
</file>

<file path=ppt/tags/tag274.xml><?xml version="1.0" encoding="utf-8"?>
<p:tagLst xmlns:p="http://schemas.openxmlformats.org/presentationml/2006/main">
  <p:tag name="KSO_WM_BEAUTIFY_FLAG" val=""/>
</p:tagLst>
</file>

<file path=ppt/tags/tag275.xml><?xml version="1.0" encoding="utf-8"?>
<p:tagLst xmlns:p="http://schemas.openxmlformats.org/presentationml/2006/main">
  <p:tag name="KSO_WM_BEAUTIFY_FLAG" val=""/>
</p:tagLst>
</file>

<file path=ppt/tags/tag276.xml><?xml version="1.0" encoding="utf-8"?>
<p:tagLst xmlns:p="http://schemas.openxmlformats.org/presentationml/2006/main">
  <p:tag name="KSO_WM_BEAUTIFY_FLAG" val=""/>
</p:tagLst>
</file>

<file path=ppt/tags/tag277.xml><?xml version="1.0" encoding="utf-8"?>
<p:tagLst xmlns:p="http://schemas.openxmlformats.org/presentationml/2006/main">
  <p:tag name="KSO_WM_BEAUTIFY_FLAG" val=""/>
</p:tagLst>
</file>

<file path=ppt/tags/tag278.xml><?xml version="1.0" encoding="utf-8"?>
<p:tagLst xmlns:p="http://schemas.openxmlformats.org/presentationml/2006/main">
  <p:tag name="KSO_WM_BEAUTIFY_FLAG" val=""/>
</p:tagLst>
</file>

<file path=ppt/tags/tag279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280.xml><?xml version="1.0" encoding="utf-8"?>
<p:tagLst xmlns:p="http://schemas.openxmlformats.org/presentationml/2006/main">
  <p:tag name="KSO_WM_BEAUTIFY_FLAG" val=""/>
</p:tagLst>
</file>

<file path=ppt/tags/tag281.xml><?xml version="1.0" encoding="utf-8"?>
<p:tagLst xmlns:p="http://schemas.openxmlformats.org/presentationml/2006/main">
  <p:tag name="KSO_WM_BEAUTIFY_FLAG" val=""/>
</p:tagLst>
</file>

<file path=ppt/tags/tag282.xml><?xml version="1.0" encoding="utf-8"?>
<p:tagLst xmlns:p="http://schemas.openxmlformats.org/presentationml/2006/main">
  <p:tag name="KSO_WM_BEAUTIFY_FLAG" val=""/>
</p:tagLst>
</file>

<file path=ppt/tags/tag283.xml><?xml version="1.0" encoding="utf-8"?>
<p:tagLst xmlns:p="http://schemas.openxmlformats.org/presentationml/2006/main">
  <p:tag name="KSO_WM_BEAUTIFY_FLAG" val=""/>
</p:tagLst>
</file>

<file path=ppt/tags/tag284.xml><?xml version="1.0" encoding="utf-8"?>
<p:tagLst xmlns:p="http://schemas.openxmlformats.org/presentationml/2006/main">
  <p:tag name="KSO_WM_BEAUTIFY_FLAG" val=""/>
</p:tagLst>
</file>

<file path=ppt/tags/tag285.xml><?xml version="1.0" encoding="utf-8"?>
<p:tagLst xmlns:p="http://schemas.openxmlformats.org/presentationml/2006/main">
  <p:tag name="KSO_WM_BEAUTIFY_FLAG" val=""/>
</p:tagLst>
</file>

<file path=ppt/tags/tag286.xml><?xml version="1.0" encoding="utf-8"?>
<p:tagLst xmlns:p="http://schemas.openxmlformats.org/presentationml/2006/main">
  <p:tag name="KSO_WM_BEAUTIFY_FLAG" val=""/>
</p:tagLst>
</file>

<file path=ppt/tags/tag287.xml><?xml version="1.0" encoding="utf-8"?>
<p:tagLst xmlns:p="http://schemas.openxmlformats.org/presentationml/2006/main">
  <p:tag name="KSO_WM_BEAUTIFY_FLAG" val=""/>
</p:tagLst>
</file>

<file path=ppt/tags/tag288.xml><?xml version="1.0" encoding="utf-8"?>
<p:tagLst xmlns:p="http://schemas.openxmlformats.org/presentationml/2006/main">
  <p:tag name="KSO_WM_BEAUTIFY_FLAG" val=""/>
</p:tagLst>
</file>

<file path=ppt/tags/tag289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290.xml><?xml version="1.0" encoding="utf-8"?>
<p:tagLst xmlns:p="http://schemas.openxmlformats.org/presentationml/2006/main">
  <p:tag name="KSO_WM_BEAUTIFY_FLAG" val=""/>
</p:tagLst>
</file>

<file path=ppt/tags/tag291.xml><?xml version="1.0" encoding="utf-8"?>
<p:tagLst xmlns:p="http://schemas.openxmlformats.org/presentationml/2006/main">
  <p:tag name="KSO_WM_BEAUTIFY_FLAG" val=""/>
</p:tagLst>
</file>

<file path=ppt/tags/tag292.xml><?xml version="1.0" encoding="utf-8"?>
<p:tagLst xmlns:p="http://schemas.openxmlformats.org/presentationml/2006/main">
  <p:tag name="KSO_WM_BEAUTIFY_FLAG" val=""/>
</p:tagLst>
</file>

<file path=ppt/tags/tag293.xml><?xml version="1.0" encoding="utf-8"?>
<p:tagLst xmlns:p="http://schemas.openxmlformats.org/presentationml/2006/main">
  <p:tag name="KSO_WM_BEAUTIFY_FLAG" val=""/>
</p:tagLst>
</file>

<file path=ppt/tags/tag294.xml><?xml version="1.0" encoding="utf-8"?>
<p:tagLst xmlns:p="http://schemas.openxmlformats.org/presentationml/2006/main">
  <p:tag name="KSO_WM_BEAUTIFY_FLAG" val=""/>
</p:tagLst>
</file>

<file path=ppt/tags/tag295.xml><?xml version="1.0" encoding="utf-8"?>
<p:tagLst xmlns:p="http://schemas.openxmlformats.org/presentationml/2006/main">
  <p:tag name="KSO_WM_BEAUTIFY_FLAG" val=""/>
</p:tagLst>
</file>

<file path=ppt/tags/tag296.xml><?xml version="1.0" encoding="utf-8"?>
<p:tagLst xmlns:p="http://schemas.openxmlformats.org/presentationml/2006/main">
  <p:tag name="KSO_WM_BEAUTIFY_FLAG" val=""/>
</p:tagLst>
</file>

<file path=ppt/tags/tag297.xml><?xml version="1.0" encoding="utf-8"?>
<p:tagLst xmlns:p="http://schemas.openxmlformats.org/presentationml/2006/main">
  <p:tag name="KSO_WM_BEAUTIFY_FLAG" val=""/>
</p:tagLst>
</file>

<file path=ppt/tags/tag298.xml><?xml version="1.0" encoding="utf-8"?>
<p:tagLst xmlns:p="http://schemas.openxmlformats.org/presentationml/2006/main">
  <p:tag name="KSO_WM_BEAUTIFY_FLAG" val=""/>
</p:tagLst>
</file>

<file path=ppt/tags/tag29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00.xml><?xml version="1.0" encoding="utf-8"?>
<p:tagLst xmlns:p="http://schemas.openxmlformats.org/presentationml/2006/main">
  <p:tag name="KSO_WM_BEAUTIFY_FLAG" val=""/>
</p:tagLst>
</file>

<file path=ppt/tags/tag301.xml><?xml version="1.0" encoding="utf-8"?>
<p:tagLst xmlns:p="http://schemas.openxmlformats.org/presentationml/2006/main">
  <p:tag name="KSO_WM_BEAUTIFY_FLAG" val=""/>
</p:tagLst>
</file>

<file path=ppt/tags/tag302.xml><?xml version="1.0" encoding="utf-8"?>
<p:tagLst xmlns:p="http://schemas.openxmlformats.org/presentationml/2006/main">
  <p:tag name="KSO_WM_BEAUTIFY_FLAG" val=""/>
</p:tagLst>
</file>

<file path=ppt/tags/tag303.xml><?xml version="1.0" encoding="utf-8"?>
<p:tagLst xmlns:p="http://schemas.openxmlformats.org/presentationml/2006/main">
  <p:tag name="KSO_WM_BEAUTIFY_FLAG" val=""/>
</p:tagLst>
</file>

<file path=ppt/tags/tag304.xml><?xml version="1.0" encoding="utf-8"?>
<p:tagLst xmlns:p="http://schemas.openxmlformats.org/presentationml/2006/main">
  <p:tag name="KSO_WM_BEAUTIFY_FLAG" val=""/>
</p:tagLst>
</file>

<file path=ppt/tags/tag305.xml><?xml version="1.0" encoding="utf-8"?>
<p:tagLst xmlns:p="http://schemas.openxmlformats.org/presentationml/2006/main">
  <p:tag name="KSO_WM_BEAUTIFY_FLAG" val="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10.xml><?xml version="1.0" encoding="utf-8"?>
<p:tagLst xmlns:p="http://schemas.openxmlformats.org/presentationml/2006/main">
  <p:tag name="KSO_WM_BEAUTIFY_FLAG" val=""/>
</p:tagLst>
</file>

<file path=ppt/tags/tag311.xml><?xml version="1.0" encoding="utf-8"?>
<p:tagLst xmlns:p="http://schemas.openxmlformats.org/presentationml/2006/main">
  <p:tag name="KSO_WM_BEAUTIFY_FLAG" val=""/>
</p:tagLst>
</file>

<file path=ppt/tags/tag312.xml><?xml version="1.0" encoding="utf-8"?>
<p:tagLst xmlns:p="http://schemas.openxmlformats.org/presentationml/2006/main">
  <p:tag name="KSO_WM_BEAUTIFY_FLAG" val=""/>
</p:tagLst>
</file>

<file path=ppt/tags/tag313.xml><?xml version="1.0" encoding="utf-8"?>
<p:tagLst xmlns:p="http://schemas.openxmlformats.org/presentationml/2006/main">
  <p:tag name="KSO_WM_BEAUTIFY_FLAG" val=""/>
</p:tagLst>
</file>

<file path=ppt/tags/tag314.xml><?xml version="1.0" encoding="utf-8"?>
<p:tagLst xmlns:p="http://schemas.openxmlformats.org/presentationml/2006/main">
  <p:tag name="KSO_WM_BEAUTIFY_FLAG" val="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BEAUTIFY_FLAG" val=""/>
</p:tagLst>
</file>

<file path=ppt/tags/tag317.xml><?xml version="1.0" encoding="utf-8"?>
<p:tagLst xmlns:p="http://schemas.openxmlformats.org/presentationml/2006/main">
  <p:tag name="KSO_WM_BEAUTIFY_FLAG" val=""/>
</p:tagLst>
</file>

<file path=ppt/tags/tag318.xml><?xml version="1.0" encoding="utf-8"?>
<p:tagLst xmlns:p="http://schemas.openxmlformats.org/presentationml/2006/main">
  <p:tag name="KSO_WM_BEAUTIFY_FLAG" val=""/>
</p:tagLst>
</file>

<file path=ppt/tags/tag319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20.xml><?xml version="1.0" encoding="utf-8"?>
<p:tagLst xmlns:p="http://schemas.openxmlformats.org/presentationml/2006/main">
  <p:tag name="KSO_WM_BEAUTIFY_FLAG" val=""/>
</p:tagLst>
</file>

<file path=ppt/tags/tag321.xml><?xml version="1.0" encoding="utf-8"?>
<p:tagLst xmlns:p="http://schemas.openxmlformats.org/presentationml/2006/main">
  <p:tag name="KSO_WM_BEAUTIFY_FLAG" val=""/>
</p:tagLst>
</file>

<file path=ppt/tags/tag322.xml><?xml version="1.0" encoding="utf-8"?>
<p:tagLst xmlns:p="http://schemas.openxmlformats.org/presentationml/2006/main">
  <p:tag name="KSO_WM_BEAUTIFY_FLAG" val=""/>
</p:tagLst>
</file>

<file path=ppt/tags/tag323.xml><?xml version="1.0" encoding="utf-8"?>
<p:tagLst xmlns:p="http://schemas.openxmlformats.org/presentationml/2006/main">
  <p:tag name="KSO_WM_BEAUTIFY_FLAG" val=""/>
</p:tagLst>
</file>

<file path=ppt/tags/tag324.xml><?xml version="1.0" encoding="utf-8"?>
<p:tagLst xmlns:p="http://schemas.openxmlformats.org/presentationml/2006/main">
  <p:tag name="KSO_WM_BEAUTIFY_FLAG" val=""/>
</p:tagLst>
</file>

<file path=ppt/tags/tag325.xml><?xml version="1.0" encoding="utf-8"?>
<p:tagLst xmlns:p="http://schemas.openxmlformats.org/presentationml/2006/main">
  <p:tag name="KSO_WM_BEAUTIFY_FLAG" val=""/>
</p:tagLst>
</file>

<file path=ppt/tags/tag326.xml><?xml version="1.0" encoding="utf-8"?>
<p:tagLst xmlns:p="http://schemas.openxmlformats.org/presentationml/2006/main">
  <p:tag name="KSO_WM_BEAUTIFY_FLAG" val=""/>
</p:tagLst>
</file>

<file path=ppt/tags/tag327.xml><?xml version="1.0" encoding="utf-8"?>
<p:tagLst xmlns:p="http://schemas.openxmlformats.org/presentationml/2006/main">
  <p:tag name="KSO_WM_BEAUTIFY_FLAG" val=""/>
</p:tagLst>
</file>

<file path=ppt/tags/tag328.xml><?xml version="1.0" encoding="utf-8"?>
<p:tagLst xmlns:p="http://schemas.openxmlformats.org/presentationml/2006/main">
  <p:tag name="KSO_WM_BEAUTIFY_FLAG" val=""/>
</p:tagLst>
</file>

<file path=ppt/tags/tag329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30.xml><?xml version="1.0" encoding="utf-8"?>
<p:tagLst xmlns:p="http://schemas.openxmlformats.org/presentationml/2006/main">
  <p:tag name="KSO_WM_BEAUTIFY_FLAG" val=""/>
</p:tagLst>
</file>

<file path=ppt/tags/tag331.xml><?xml version="1.0" encoding="utf-8"?>
<p:tagLst xmlns:p="http://schemas.openxmlformats.org/presentationml/2006/main">
  <p:tag name="KSO_WM_BEAUTIFY_FLAG" val=""/>
</p:tagLst>
</file>

<file path=ppt/tags/tag332.xml><?xml version="1.0" encoding="utf-8"?>
<p:tagLst xmlns:p="http://schemas.openxmlformats.org/presentationml/2006/main">
  <p:tag name="KSO_WM_BEAUTIFY_FLAG" val=""/>
</p:tagLst>
</file>

<file path=ppt/tags/tag333.xml><?xml version="1.0" encoding="utf-8"?>
<p:tagLst xmlns:p="http://schemas.openxmlformats.org/presentationml/2006/main">
  <p:tag name="KSO_WM_BEAUTIFY_FLAG" val=""/>
</p:tagLst>
</file>

<file path=ppt/tags/tag334.xml><?xml version="1.0" encoding="utf-8"?>
<p:tagLst xmlns:p="http://schemas.openxmlformats.org/presentationml/2006/main">
  <p:tag name="KSO_WM_BEAUTIFY_FLAG" val=""/>
</p:tagLst>
</file>

<file path=ppt/tags/tag335.xml><?xml version="1.0" encoding="utf-8"?>
<p:tagLst xmlns:p="http://schemas.openxmlformats.org/presentationml/2006/main">
  <p:tag name="KSO_WM_BEAUTIFY_FLAG" val=""/>
</p:tagLst>
</file>

<file path=ppt/tags/tag336.xml><?xml version="1.0" encoding="utf-8"?>
<p:tagLst xmlns:p="http://schemas.openxmlformats.org/presentationml/2006/main">
  <p:tag name="KSO_WM_BEAUTIFY_FLAG" val=""/>
</p:tagLst>
</file>

<file path=ppt/tags/tag337.xml><?xml version="1.0" encoding="utf-8"?>
<p:tagLst xmlns:p="http://schemas.openxmlformats.org/presentationml/2006/main">
  <p:tag name="KSO_WM_BEAUTIFY_FLAG" val=""/>
</p:tagLst>
</file>

<file path=ppt/tags/tag338.xml><?xml version="1.0" encoding="utf-8"?>
<p:tagLst xmlns:p="http://schemas.openxmlformats.org/presentationml/2006/main">
  <p:tag name="KSO_WM_BEAUTIFY_FLAG" val=""/>
</p:tagLst>
</file>

<file path=ppt/tags/tag339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40.xml><?xml version="1.0" encoding="utf-8"?>
<p:tagLst xmlns:p="http://schemas.openxmlformats.org/presentationml/2006/main">
  <p:tag name="KSO_WM_BEAUTIFY_FLAG" val=""/>
</p:tagLst>
</file>

<file path=ppt/tags/tag341.xml><?xml version="1.0" encoding="utf-8"?>
<p:tagLst xmlns:p="http://schemas.openxmlformats.org/presentationml/2006/main">
  <p:tag name="KSO_WM_BEAUTIFY_FLAG" val=""/>
</p:tagLst>
</file>

<file path=ppt/tags/tag342.xml><?xml version="1.0" encoding="utf-8"?>
<p:tagLst xmlns:p="http://schemas.openxmlformats.org/presentationml/2006/main">
  <p:tag name="KSO_WM_BEAUTIFY_FLAG" val=""/>
</p:tagLst>
</file>

<file path=ppt/tags/tag343.xml><?xml version="1.0" encoding="utf-8"?>
<p:tagLst xmlns:p="http://schemas.openxmlformats.org/presentationml/2006/main">
  <p:tag name="KSO_WM_BEAUTIFY_FLAG" val=""/>
</p:tagLst>
</file>

<file path=ppt/tags/tag344.xml><?xml version="1.0" encoding="utf-8"?>
<p:tagLst xmlns:p="http://schemas.openxmlformats.org/presentationml/2006/main">
  <p:tag name="KSO_WM_BEAUTIFY_FLAG" val=""/>
</p:tagLst>
</file>

<file path=ppt/tags/tag345.xml><?xml version="1.0" encoding="utf-8"?>
<p:tagLst xmlns:p="http://schemas.openxmlformats.org/presentationml/2006/main">
  <p:tag name="KSO_WM_BEAUTIFY_FLAG" val=""/>
</p:tagLst>
</file>

<file path=ppt/tags/tag346.xml><?xml version="1.0" encoding="utf-8"?>
<p:tagLst xmlns:p="http://schemas.openxmlformats.org/presentationml/2006/main">
  <p:tag name="KSO_WM_BEAUTIFY_FLAG" val=""/>
</p:tagLst>
</file>

<file path=ppt/tags/tag347.xml><?xml version="1.0" encoding="utf-8"?>
<p:tagLst xmlns:p="http://schemas.openxmlformats.org/presentationml/2006/main">
  <p:tag name="KSO_WM_BEAUTIFY_FLAG" val=""/>
</p:tagLst>
</file>

<file path=ppt/tags/tag348.xml><?xml version="1.0" encoding="utf-8"?>
<p:tagLst xmlns:p="http://schemas.openxmlformats.org/presentationml/2006/main">
  <p:tag name="KSO_WM_BEAUTIFY_FLAG" val=""/>
</p:tagLst>
</file>

<file path=ppt/tags/tag349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50.xml><?xml version="1.0" encoding="utf-8"?>
<p:tagLst xmlns:p="http://schemas.openxmlformats.org/presentationml/2006/main">
  <p:tag name="KSO_WM_BEAUTIFY_FLAG" val=""/>
</p:tagLst>
</file>

<file path=ppt/tags/tag351.xml><?xml version="1.0" encoding="utf-8"?>
<p:tagLst xmlns:p="http://schemas.openxmlformats.org/presentationml/2006/main">
  <p:tag name="KSO_WM_BEAUTIFY_FLAG" val=""/>
</p:tagLst>
</file>

<file path=ppt/tags/tag352.xml><?xml version="1.0" encoding="utf-8"?>
<p:tagLst xmlns:p="http://schemas.openxmlformats.org/presentationml/2006/main">
  <p:tag name="KSO_WM_BEAUTIFY_FLAG" val=""/>
</p:tagLst>
</file>

<file path=ppt/tags/tag353.xml><?xml version="1.0" encoding="utf-8"?>
<p:tagLst xmlns:p="http://schemas.openxmlformats.org/presentationml/2006/main">
  <p:tag name="KSO_WM_BEAUTIFY_FLAG" val=""/>
</p:tagLst>
</file>

<file path=ppt/tags/tag354.xml><?xml version="1.0" encoding="utf-8"?>
<p:tagLst xmlns:p="http://schemas.openxmlformats.org/presentationml/2006/main">
  <p:tag name="KSO_WM_BEAUTIFY_FLAG" val=""/>
</p:tagLst>
</file>

<file path=ppt/tags/tag355.xml><?xml version="1.0" encoding="utf-8"?>
<p:tagLst xmlns:p="http://schemas.openxmlformats.org/presentationml/2006/main">
  <p:tag name="KSO_WM_BEAUTIFY_FLAG" val=""/>
</p:tagLst>
</file>

<file path=ppt/tags/tag356.xml><?xml version="1.0" encoding="utf-8"?>
<p:tagLst xmlns:p="http://schemas.openxmlformats.org/presentationml/2006/main">
  <p:tag name="KSO_WM_BEAUTIFY_FLAG" val=""/>
</p:tagLst>
</file>

<file path=ppt/tags/tag357.xml><?xml version="1.0" encoding="utf-8"?>
<p:tagLst xmlns:p="http://schemas.openxmlformats.org/presentationml/2006/main">
  <p:tag name="KSO_WM_BEAUTIFY_FLAG" val=""/>
</p:tagLst>
</file>

<file path=ppt/tags/tag358.xml><?xml version="1.0" encoding="utf-8"?>
<p:tagLst xmlns:p="http://schemas.openxmlformats.org/presentationml/2006/main">
  <p:tag name="KSO_WM_BEAUTIFY_FLAG" val=""/>
</p:tagLst>
</file>

<file path=ppt/tags/tag359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60.xml><?xml version="1.0" encoding="utf-8"?>
<p:tagLst xmlns:p="http://schemas.openxmlformats.org/presentationml/2006/main">
  <p:tag name="KSO_WM_BEAUTIFY_FLAG" val=""/>
</p:tagLst>
</file>

<file path=ppt/tags/tag361.xml><?xml version="1.0" encoding="utf-8"?>
<p:tagLst xmlns:p="http://schemas.openxmlformats.org/presentationml/2006/main">
  <p:tag name="KSO_WM_BEAUTIFY_FLAG" val=""/>
</p:tagLst>
</file>

<file path=ppt/tags/tag362.xml><?xml version="1.0" encoding="utf-8"?>
<p:tagLst xmlns:p="http://schemas.openxmlformats.org/presentationml/2006/main">
  <p:tag name="KSO_WM_BEAUTIFY_FLAG" val=""/>
</p:tagLst>
</file>

<file path=ppt/tags/tag363.xml><?xml version="1.0" encoding="utf-8"?>
<p:tagLst xmlns:p="http://schemas.openxmlformats.org/presentationml/2006/main">
  <p:tag name="KSO_WM_BEAUTIFY_FLAG" val=""/>
</p:tagLst>
</file>

<file path=ppt/tags/tag364.xml><?xml version="1.0" encoding="utf-8"?>
<p:tagLst xmlns:p="http://schemas.openxmlformats.org/presentationml/2006/main">
  <p:tag name="KSO_WM_BEAUTIFY_FLAG" val=""/>
</p:tagLst>
</file>

<file path=ppt/tags/tag365.xml><?xml version="1.0" encoding="utf-8"?>
<p:tagLst xmlns:p="http://schemas.openxmlformats.org/presentationml/2006/main">
  <p:tag name="KSO_WM_BEAUTIFY_FLAG" val=""/>
</p:tagLst>
</file>

<file path=ppt/tags/tag366.xml><?xml version="1.0" encoding="utf-8"?>
<p:tagLst xmlns:p="http://schemas.openxmlformats.org/presentationml/2006/main">
  <p:tag name="KSO_WM_BEAUTIFY_FLAG" val=""/>
</p:tagLst>
</file>

<file path=ppt/tags/tag367.xml><?xml version="1.0" encoding="utf-8"?>
<p:tagLst xmlns:p="http://schemas.openxmlformats.org/presentationml/2006/main">
  <p:tag name="KSO_WM_BEAUTIFY_FLAG" val=""/>
</p:tagLst>
</file>

<file path=ppt/tags/tag368.xml><?xml version="1.0" encoding="utf-8"?>
<p:tagLst xmlns:p="http://schemas.openxmlformats.org/presentationml/2006/main">
  <p:tag name="KSO_WM_BEAUTIFY_FLAG" val=""/>
</p:tagLst>
</file>

<file path=ppt/tags/tag369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370.xml><?xml version="1.0" encoding="utf-8"?>
<p:tagLst xmlns:p="http://schemas.openxmlformats.org/presentationml/2006/main">
  <p:tag name="KSO_WM_BEAUTIFY_FLAG" val=""/>
</p:tagLst>
</file>

<file path=ppt/tags/tag371.xml><?xml version="1.0" encoding="utf-8"?>
<p:tagLst xmlns:p="http://schemas.openxmlformats.org/presentationml/2006/main">
  <p:tag name="KSO_WM_BEAUTIFY_FLAG" val=""/>
</p:tagLst>
</file>

<file path=ppt/tags/tag372.xml><?xml version="1.0" encoding="utf-8"?>
<p:tagLst xmlns:p="http://schemas.openxmlformats.org/presentationml/2006/main">
  <p:tag name="KSO_WM_BEAUTIFY_FLAG" val=""/>
</p:tagLst>
</file>

<file path=ppt/tags/tag373.xml><?xml version="1.0" encoding="utf-8"?>
<p:tagLst xmlns:p="http://schemas.openxmlformats.org/presentationml/2006/main">
  <p:tag name="KSO_WM_BEAUTIFY_FLAG" val=""/>
</p:tagLst>
</file>

<file path=ppt/tags/tag374.xml><?xml version="1.0" encoding="utf-8"?>
<p:tagLst xmlns:p="http://schemas.openxmlformats.org/presentationml/2006/main">
  <p:tag name="KSO_WM_BEAUTIFY_FLAG" val=""/>
</p:tagLst>
</file>

<file path=ppt/tags/tag375.xml><?xml version="1.0" encoding="utf-8"?>
<p:tagLst xmlns:p="http://schemas.openxmlformats.org/presentationml/2006/main">
  <p:tag name="KSO_WM_BEAUTIFY_FLAG" val=""/>
</p:tagLst>
</file>

<file path=ppt/tags/tag376.xml><?xml version="1.0" encoding="utf-8"?>
<p:tagLst xmlns:p="http://schemas.openxmlformats.org/presentationml/2006/main">
  <p:tag name="KSO_WM_BEAUTIFY_FLAG" val=""/>
</p:tagLst>
</file>

<file path=ppt/tags/tag377.xml><?xml version="1.0" encoding="utf-8"?>
<p:tagLst xmlns:p="http://schemas.openxmlformats.org/presentationml/2006/main">
  <p:tag name="KSO_WM_BEAUTIFY_FLAG" val=""/>
</p:tagLst>
</file>

<file path=ppt/tags/tag378.xml><?xml version="1.0" encoding="utf-8"?>
<p:tagLst xmlns:p="http://schemas.openxmlformats.org/presentationml/2006/main">
  <p:tag name="KSO_WM_BEAUTIFY_FLAG" val=""/>
</p:tagLst>
</file>

<file path=ppt/tags/tag379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380.xml><?xml version="1.0" encoding="utf-8"?>
<p:tagLst xmlns:p="http://schemas.openxmlformats.org/presentationml/2006/main">
  <p:tag name="KSO_WM_BEAUTIFY_FLAG" val=""/>
</p:tagLst>
</file>

<file path=ppt/tags/tag381.xml><?xml version="1.0" encoding="utf-8"?>
<p:tagLst xmlns:p="http://schemas.openxmlformats.org/presentationml/2006/main">
  <p:tag name="KSO_WM_BEAUTIFY_FLAG" val=""/>
</p:tagLst>
</file>

<file path=ppt/tags/tag382.xml><?xml version="1.0" encoding="utf-8"?>
<p:tagLst xmlns:p="http://schemas.openxmlformats.org/presentationml/2006/main">
  <p:tag name="KSO_WM_BEAUTIFY_FLAG" val=""/>
</p:tagLst>
</file>

<file path=ppt/tags/tag383.xml><?xml version="1.0" encoding="utf-8"?>
<p:tagLst xmlns:p="http://schemas.openxmlformats.org/presentationml/2006/main">
  <p:tag name="KSO_WM_BEAUTIFY_FLAG" val=""/>
</p:tagLst>
</file>

<file path=ppt/tags/tag384.xml><?xml version="1.0" encoding="utf-8"?>
<p:tagLst xmlns:p="http://schemas.openxmlformats.org/presentationml/2006/main">
  <p:tag name="KSO_WM_BEAUTIFY_FLAG" val=""/>
</p:tagLst>
</file>

<file path=ppt/tags/tag385.xml><?xml version="1.0" encoding="utf-8"?>
<p:tagLst xmlns:p="http://schemas.openxmlformats.org/presentationml/2006/main">
  <p:tag name="KSO_WM_BEAUTIFY_FLAG" val=""/>
</p:tagLst>
</file>

<file path=ppt/tags/tag386.xml><?xml version="1.0" encoding="utf-8"?>
<p:tagLst xmlns:p="http://schemas.openxmlformats.org/presentationml/2006/main">
  <p:tag name="KSO_WM_BEAUTIFY_FLAG" val=""/>
</p:tagLst>
</file>

<file path=ppt/tags/tag387.xml><?xml version="1.0" encoding="utf-8"?>
<p:tagLst xmlns:p="http://schemas.openxmlformats.org/presentationml/2006/main">
  <p:tag name="KSO_WM_BEAUTIFY_FLAG" val=""/>
</p:tagLst>
</file>

<file path=ppt/tags/tag388.xml><?xml version="1.0" encoding="utf-8"?>
<p:tagLst xmlns:p="http://schemas.openxmlformats.org/presentationml/2006/main">
  <p:tag name="KSO_WM_BEAUTIFY_FLAG" val=""/>
</p:tagLst>
</file>

<file path=ppt/tags/tag389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390.xml><?xml version="1.0" encoding="utf-8"?>
<p:tagLst xmlns:p="http://schemas.openxmlformats.org/presentationml/2006/main">
  <p:tag name="KSO_WM_BEAUTIFY_FLAG" val=""/>
</p:tagLst>
</file>

<file path=ppt/tags/tag391.xml><?xml version="1.0" encoding="utf-8"?>
<p:tagLst xmlns:p="http://schemas.openxmlformats.org/presentationml/2006/main">
  <p:tag name="KSO_WM_BEAUTIFY_FLAG" val=""/>
</p:tagLst>
</file>

<file path=ppt/tags/tag392.xml><?xml version="1.0" encoding="utf-8"?>
<p:tagLst xmlns:p="http://schemas.openxmlformats.org/presentationml/2006/main">
  <p:tag name="KSO_WM_BEAUTIFY_FLAG" val=""/>
</p:tagLst>
</file>

<file path=ppt/tags/tag393.xml><?xml version="1.0" encoding="utf-8"?>
<p:tagLst xmlns:p="http://schemas.openxmlformats.org/presentationml/2006/main">
  <p:tag name="KSO_WM_BEAUTIFY_FLAG" val=""/>
</p:tagLst>
</file>

<file path=ppt/tags/tag394.xml><?xml version="1.0" encoding="utf-8"?>
<p:tagLst xmlns:p="http://schemas.openxmlformats.org/presentationml/2006/main">
  <p:tag name="KSO_WM_BEAUTIFY_FLAG" val=""/>
</p:tagLst>
</file>

<file path=ppt/tags/tag395.xml><?xml version="1.0" encoding="utf-8"?>
<p:tagLst xmlns:p="http://schemas.openxmlformats.org/presentationml/2006/main">
  <p:tag name="KSO_WM_BEAUTIFY_FLAG" val=""/>
</p:tagLst>
</file>

<file path=ppt/tags/tag396.xml><?xml version="1.0" encoding="utf-8"?>
<p:tagLst xmlns:p="http://schemas.openxmlformats.org/presentationml/2006/main">
  <p:tag name="KSO_WM_BEAUTIFY_FLAG" val=""/>
</p:tagLst>
</file>

<file path=ppt/tags/tag397.xml><?xml version="1.0" encoding="utf-8"?>
<p:tagLst xmlns:p="http://schemas.openxmlformats.org/presentationml/2006/main">
  <p:tag name="KSO_WM_BEAUTIFY_FLAG" val=""/>
</p:tagLst>
</file>

<file path=ppt/tags/tag398.xml><?xml version="1.0" encoding="utf-8"?>
<p:tagLst xmlns:p="http://schemas.openxmlformats.org/presentationml/2006/main">
  <p:tag name="KSO_WM_BEAUTIFY_FLAG" val=""/>
</p:tagLst>
</file>

<file path=ppt/tags/tag39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00.xml><?xml version="1.0" encoding="utf-8"?>
<p:tagLst xmlns:p="http://schemas.openxmlformats.org/presentationml/2006/main">
  <p:tag name="KSO_WM_BEAUTIFY_FLAG" val=""/>
</p:tagLst>
</file>

<file path=ppt/tags/tag401.xml><?xml version="1.0" encoding="utf-8"?>
<p:tagLst xmlns:p="http://schemas.openxmlformats.org/presentationml/2006/main">
  <p:tag name="KSO_WM_BEAUTIFY_FLAG" val=""/>
</p:tagLst>
</file>

<file path=ppt/tags/tag402.xml><?xml version="1.0" encoding="utf-8"?>
<p:tagLst xmlns:p="http://schemas.openxmlformats.org/presentationml/2006/main">
  <p:tag name="KSO_WM_BEAUTIFY_FLAG" val=""/>
</p:tagLst>
</file>

<file path=ppt/tags/tag403.xml><?xml version="1.0" encoding="utf-8"?>
<p:tagLst xmlns:p="http://schemas.openxmlformats.org/presentationml/2006/main">
  <p:tag name="KSO_WM_BEAUTIFY_FLAG" val=""/>
</p:tagLst>
</file>

<file path=ppt/tags/tag404.xml><?xml version="1.0" encoding="utf-8"?>
<p:tagLst xmlns:p="http://schemas.openxmlformats.org/presentationml/2006/main">
  <p:tag name="KSO_WM_BEAUTIFY_FLAG" val=""/>
</p:tagLst>
</file>

<file path=ppt/tags/tag405.xml><?xml version="1.0" encoding="utf-8"?>
<p:tagLst xmlns:p="http://schemas.openxmlformats.org/presentationml/2006/main">
  <p:tag name="KSO_WM_BEAUTIFY_FLAG" val=""/>
</p:tagLst>
</file>

<file path=ppt/tags/tag406.xml><?xml version="1.0" encoding="utf-8"?>
<p:tagLst xmlns:p="http://schemas.openxmlformats.org/presentationml/2006/main">
  <p:tag name="KSO_WM_BEAUTIFY_FLAG" val=""/>
</p:tagLst>
</file>

<file path=ppt/tags/tag407.xml><?xml version="1.0" encoding="utf-8"?>
<p:tagLst xmlns:p="http://schemas.openxmlformats.org/presentationml/2006/main">
  <p:tag name="KSO_WM_BEAUTIFY_FLAG" val=""/>
</p:tagLst>
</file>

<file path=ppt/tags/tag408.xml><?xml version="1.0" encoding="utf-8"?>
<p:tagLst xmlns:p="http://schemas.openxmlformats.org/presentationml/2006/main">
  <p:tag name="KSO_WM_BEAUTIFY_FLAG" val=""/>
</p:tagLst>
</file>

<file path=ppt/tags/tag409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10.xml><?xml version="1.0" encoding="utf-8"?>
<p:tagLst xmlns:p="http://schemas.openxmlformats.org/presentationml/2006/main">
  <p:tag name="KSO_WM_BEAUTIFY_FLAG" val=""/>
</p:tagLst>
</file>

<file path=ppt/tags/tag411.xml><?xml version="1.0" encoding="utf-8"?>
<p:tagLst xmlns:p="http://schemas.openxmlformats.org/presentationml/2006/main">
  <p:tag name="KSO_WM_BEAUTIFY_FLAG" val=""/>
</p:tagLst>
</file>

<file path=ppt/tags/tag412.xml><?xml version="1.0" encoding="utf-8"?>
<p:tagLst xmlns:p="http://schemas.openxmlformats.org/presentationml/2006/main">
  <p:tag name="KSO_WM_BEAUTIFY_FLAG" val=""/>
</p:tagLst>
</file>

<file path=ppt/tags/tag413.xml><?xml version="1.0" encoding="utf-8"?>
<p:tagLst xmlns:p="http://schemas.openxmlformats.org/presentationml/2006/main">
  <p:tag name="KSO_WM_BEAUTIFY_FLAG" val=""/>
</p:tagLst>
</file>

<file path=ppt/tags/tag414.xml><?xml version="1.0" encoding="utf-8"?>
<p:tagLst xmlns:p="http://schemas.openxmlformats.org/presentationml/2006/main">
  <p:tag name="KSO_WM_BEAUTIFY_FLAG" val=""/>
</p:tagLst>
</file>

<file path=ppt/tags/tag415.xml><?xml version="1.0" encoding="utf-8"?>
<p:tagLst xmlns:p="http://schemas.openxmlformats.org/presentationml/2006/main">
  <p:tag name="KSO_WM_BEAUTIFY_FLAG" val=""/>
</p:tagLst>
</file>

<file path=ppt/tags/tag416.xml><?xml version="1.0" encoding="utf-8"?>
<p:tagLst xmlns:p="http://schemas.openxmlformats.org/presentationml/2006/main">
  <p:tag name="KSO_WM_BEAUTIFY_FLAG" val=""/>
</p:tagLst>
</file>

<file path=ppt/tags/tag417.xml><?xml version="1.0" encoding="utf-8"?>
<p:tagLst xmlns:p="http://schemas.openxmlformats.org/presentationml/2006/main">
  <p:tag name="KSO_WM_BEAUTIFY_FLAG" val=""/>
</p:tagLst>
</file>

<file path=ppt/tags/tag418.xml><?xml version="1.0" encoding="utf-8"?>
<p:tagLst xmlns:p="http://schemas.openxmlformats.org/presentationml/2006/main">
  <p:tag name="KSO_WM_BEAUTIFY_FLAG" val=""/>
</p:tagLst>
</file>

<file path=ppt/tags/tag419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20.xml><?xml version="1.0" encoding="utf-8"?>
<p:tagLst xmlns:p="http://schemas.openxmlformats.org/presentationml/2006/main">
  <p:tag name="KSO_WM_BEAUTIFY_FLAG" val=""/>
</p:tagLst>
</file>

<file path=ppt/tags/tag421.xml><?xml version="1.0" encoding="utf-8"?>
<p:tagLst xmlns:p="http://schemas.openxmlformats.org/presentationml/2006/main">
  <p:tag name="KSO_WM_BEAUTIFY_FLAG" val=""/>
</p:tagLst>
</file>

<file path=ppt/tags/tag422.xml><?xml version="1.0" encoding="utf-8"?>
<p:tagLst xmlns:p="http://schemas.openxmlformats.org/presentationml/2006/main">
  <p:tag name="KSO_WM_BEAUTIFY_FLAG" val=""/>
</p:tagLst>
</file>

<file path=ppt/tags/tag423.xml><?xml version="1.0" encoding="utf-8"?>
<p:tagLst xmlns:p="http://schemas.openxmlformats.org/presentationml/2006/main">
  <p:tag name="KSO_WM_BEAUTIFY_FLAG" val=""/>
</p:tagLst>
</file>

<file path=ppt/tags/tag424.xml><?xml version="1.0" encoding="utf-8"?>
<p:tagLst xmlns:p="http://schemas.openxmlformats.org/presentationml/2006/main">
  <p:tag name="KSO_WM_BEAUTIFY_FLAG" val=""/>
</p:tagLst>
</file>

<file path=ppt/tags/tag425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426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427.xml><?xml version="1.0" encoding="utf-8"?>
<p:tagLst xmlns:p="http://schemas.openxmlformats.org/presentationml/2006/main">
  <p:tag name="KSO_WM_BEAUTIFY_FLAG" val=""/>
</p:tagLst>
</file>

<file path=ppt/tags/tag428.xml><?xml version="1.0" encoding="utf-8"?>
<p:tagLst xmlns:p="http://schemas.openxmlformats.org/presentationml/2006/main">
  <p:tag name="KSO_WM_BEAUTIFY_FLAG" val=""/>
</p:tagLst>
</file>

<file path=ppt/tags/tag429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30.xml><?xml version="1.0" encoding="utf-8"?>
<p:tagLst xmlns:p="http://schemas.openxmlformats.org/presentationml/2006/main">
  <p:tag name="KSO_WM_BEAUTIFY_FLAG" val=""/>
</p:tagLst>
</file>

<file path=ppt/tags/tag431.xml><?xml version="1.0" encoding="utf-8"?>
<p:tagLst xmlns:p="http://schemas.openxmlformats.org/presentationml/2006/main">
  <p:tag name="KSO_WM_BEAUTIFY_FLAG" val=""/>
</p:tagLst>
</file>

<file path=ppt/tags/tag432.xml><?xml version="1.0" encoding="utf-8"?>
<p:tagLst xmlns:p="http://schemas.openxmlformats.org/presentationml/2006/main">
  <p:tag name="KSO_WM_BEAUTIFY_FLAG" val=""/>
</p:tagLst>
</file>

<file path=ppt/tags/tag433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434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435.xml><?xml version="1.0" encoding="utf-8"?>
<p:tagLst xmlns:p="http://schemas.openxmlformats.org/presentationml/2006/main">
  <p:tag name="KSO_WM_BEAUTIFY_FLAG" val=""/>
</p:tagLst>
</file>

<file path=ppt/tags/tag436.xml><?xml version="1.0" encoding="utf-8"?>
<p:tagLst xmlns:p="http://schemas.openxmlformats.org/presentationml/2006/main">
  <p:tag name="KSO_WM_BEAUTIFY_FLAG" val=""/>
</p:tagLst>
</file>

<file path=ppt/tags/tag437.xml><?xml version="1.0" encoding="utf-8"?>
<p:tagLst xmlns:p="http://schemas.openxmlformats.org/presentationml/2006/main">
  <p:tag name="KSO_WM_BEAUTIFY_FLAG" val=""/>
</p:tagLst>
</file>

<file path=ppt/tags/tag438.xml><?xml version="1.0" encoding="utf-8"?>
<p:tagLst xmlns:p="http://schemas.openxmlformats.org/presentationml/2006/main">
  <p:tag name="KSO_WM_BEAUTIFY_FLAG" val=""/>
</p:tagLst>
</file>

<file path=ppt/tags/tag439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40.xml><?xml version="1.0" encoding="utf-8"?>
<p:tagLst xmlns:p="http://schemas.openxmlformats.org/presentationml/2006/main">
  <p:tag name="KSO_WM_BEAUTIFY_FLAG" val=""/>
</p:tagLst>
</file>

<file path=ppt/tags/tag441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442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443.xml><?xml version="1.0" encoding="utf-8"?>
<p:tagLst xmlns:p="http://schemas.openxmlformats.org/presentationml/2006/main">
  <p:tag name="KSO_WM_BEAUTIFY_FLAG" val=""/>
</p:tagLst>
</file>

<file path=ppt/tags/tag444.xml><?xml version="1.0" encoding="utf-8"?>
<p:tagLst xmlns:p="http://schemas.openxmlformats.org/presentationml/2006/main">
  <p:tag name="KSO_WM_BEAUTIFY_FLAG" val=""/>
</p:tagLst>
</file>

<file path=ppt/tags/tag445.xml><?xml version="1.0" encoding="utf-8"?>
<p:tagLst xmlns:p="http://schemas.openxmlformats.org/presentationml/2006/main">
  <p:tag name="KSO_WM_BEAUTIFY_FLAG" val=""/>
</p:tagLst>
</file>

<file path=ppt/tags/tag446.xml><?xml version="1.0" encoding="utf-8"?>
<p:tagLst xmlns:p="http://schemas.openxmlformats.org/presentationml/2006/main">
  <p:tag name="KSO_WM_BEAUTIFY_FLAG" val=""/>
</p:tagLst>
</file>

<file path=ppt/tags/tag447.xml><?xml version="1.0" encoding="utf-8"?>
<p:tagLst xmlns:p="http://schemas.openxmlformats.org/presentationml/2006/main">
  <p:tag name="KSO_WM_BEAUTIFY_FLAG" val=""/>
</p:tagLst>
</file>

<file path=ppt/tags/tag448.xml><?xml version="1.0" encoding="utf-8"?>
<p:tagLst xmlns:p="http://schemas.openxmlformats.org/presentationml/2006/main">
  <p:tag name="KSO_WM_BEAUTIFY_FLAG" val=""/>
</p:tagLst>
</file>

<file path=ppt/tags/tag449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450.xml><?xml version="1.0" encoding="utf-8"?>
<p:tagLst xmlns:p="http://schemas.openxmlformats.org/presentationml/2006/main">
  <p:tag name="KSO_WM_BEAUTIFY_FLAG" val=""/>
</p:tagLst>
</file>

<file path=ppt/tags/tag451.xml><?xml version="1.0" encoding="utf-8"?>
<p:tagLst xmlns:p="http://schemas.openxmlformats.org/presentationml/2006/main">
  <p:tag name="KSO_WM_BEAUTIFY_FLAG" val=""/>
</p:tagLst>
</file>

<file path=ppt/tags/tag452.xml><?xml version="1.0" encoding="utf-8"?>
<p:tagLst xmlns:p="http://schemas.openxmlformats.org/presentationml/2006/main">
  <p:tag name="KSO_WM_BEAUTIFY_FLAG" val=""/>
</p:tagLst>
</file>

<file path=ppt/tags/tag453.xml><?xml version="1.0" encoding="utf-8"?>
<p:tagLst xmlns:p="http://schemas.openxmlformats.org/presentationml/2006/main">
  <p:tag name="KSO_WM_BEAUTIFY_FLAG" val=""/>
</p:tagLst>
</file>

<file path=ppt/tags/tag454.xml><?xml version="1.0" encoding="utf-8"?>
<p:tagLst xmlns:p="http://schemas.openxmlformats.org/presentationml/2006/main">
  <p:tag name="KSO_WM_BEAUTIFY_FLAG" val=""/>
</p:tagLst>
</file>

<file path=ppt/tags/tag455.xml><?xml version="1.0" encoding="utf-8"?>
<p:tagLst xmlns:p="http://schemas.openxmlformats.org/presentationml/2006/main">
  <p:tag name="KSO_WM_BEAUTIFY_FLAG" val=""/>
</p:tagLst>
</file>

<file path=ppt/tags/tag456.xml><?xml version="1.0" encoding="utf-8"?>
<p:tagLst xmlns:p="http://schemas.openxmlformats.org/presentationml/2006/main">
  <p:tag name="KSO_WM_BEAUTIFY_FLAG" val=""/>
</p:tagLst>
</file>

<file path=ppt/tags/tag457.xml><?xml version="1.0" encoding="utf-8"?>
<p:tagLst xmlns:p="http://schemas.openxmlformats.org/presentationml/2006/main">
  <p:tag name="KSO_WM_BEAUTIFY_FLAG" val=""/>
</p:tagLst>
</file>

<file path=ppt/tags/tag458.xml><?xml version="1.0" encoding="utf-8"?>
<p:tagLst xmlns:p="http://schemas.openxmlformats.org/presentationml/2006/main">
  <p:tag name="KSO_WM_BEAUTIFY_FLAG" val=""/>
</p:tagLst>
</file>

<file path=ppt/tags/tag459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460.xml><?xml version="1.0" encoding="utf-8"?>
<p:tagLst xmlns:p="http://schemas.openxmlformats.org/presentationml/2006/main">
  <p:tag name="KSO_WM_BEAUTIFY_FLAG" val=""/>
</p:tagLst>
</file>

<file path=ppt/tags/tag461.xml><?xml version="1.0" encoding="utf-8"?>
<p:tagLst xmlns:p="http://schemas.openxmlformats.org/presentationml/2006/main">
  <p:tag name="KSO_WM_BEAUTIFY_FLAG" val=""/>
</p:tagLst>
</file>

<file path=ppt/tags/tag462.xml><?xml version="1.0" encoding="utf-8"?>
<p:tagLst xmlns:p="http://schemas.openxmlformats.org/presentationml/2006/main">
  <p:tag name="KSO_WM_BEAUTIFY_FLAG" val=""/>
</p:tagLst>
</file>

<file path=ppt/tags/tag463.xml><?xml version="1.0" encoding="utf-8"?>
<p:tagLst xmlns:p="http://schemas.openxmlformats.org/presentationml/2006/main">
  <p:tag name="KSO_WM_BEAUTIFY_FLAG" val=""/>
</p:tagLst>
</file>

<file path=ppt/tags/tag464.xml><?xml version="1.0" encoding="utf-8"?>
<p:tagLst xmlns:p="http://schemas.openxmlformats.org/presentationml/2006/main">
  <p:tag name="KSO_WM_BEAUTIFY_FLAG" val=""/>
</p:tagLst>
</file>

<file path=ppt/tags/tag465.xml><?xml version="1.0" encoding="utf-8"?>
<p:tagLst xmlns:p="http://schemas.openxmlformats.org/presentationml/2006/main">
  <p:tag name="KSO_WM_BEAUTIFY_FLAG" val=""/>
</p:tagLst>
</file>

<file path=ppt/tags/tag466.xml><?xml version="1.0" encoding="utf-8"?>
<p:tagLst xmlns:p="http://schemas.openxmlformats.org/presentationml/2006/main">
  <p:tag name="KSO_WM_BEAUTIFY_FLAG" val=""/>
</p:tagLst>
</file>

<file path=ppt/tags/tag467.xml><?xml version="1.0" encoding="utf-8"?>
<p:tagLst xmlns:p="http://schemas.openxmlformats.org/presentationml/2006/main">
  <p:tag name="KSO_WM_BEAUTIFY_FLAG" val=""/>
</p:tagLst>
</file>

<file path=ppt/tags/tag468.xml><?xml version="1.0" encoding="utf-8"?>
<p:tagLst xmlns:p="http://schemas.openxmlformats.org/presentationml/2006/main">
  <p:tag name="KSO_WM_BEAUTIFY_FLAG" val=""/>
</p:tagLst>
</file>

<file path=ppt/tags/tag469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70.xml><?xml version="1.0" encoding="utf-8"?>
<p:tagLst xmlns:p="http://schemas.openxmlformats.org/presentationml/2006/main">
  <p:tag name="KSO_WM_BEAUTIFY_FLAG" val=""/>
</p:tagLst>
</file>

<file path=ppt/tags/tag471.xml><?xml version="1.0" encoding="utf-8"?>
<p:tagLst xmlns:p="http://schemas.openxmlformats.org/presentationml/2006/main">
  <p:tag name="KSO_WM_BEAUTIFY_FLAG" val=""/>
</p:tagLst>
</file>

<file path=ppt/tags/tag472.xml><?xml version="1.0" encoding="utf-8"?>
<p:tagLst xmlns:p="http://schemas.openxmlformats.org/presentationml/2006/main">
  <p:tag name="KSO_WM_BEAUTIFY_FLAG" val=""/>
</p:tagLst>
</file>

<file path=ppt/tags/tag473.xml><?xml version="1.0" encoding="utf-8"?>
<p:tagLst xmlns:p="http://schemas.openxmlformats.org/presentationml/2006/main">
  <p:tag name="KSO_WM_BEAUTIFY_FLAG" val=""/>
</p:tagLst>
</file>

<file path=ppt/tags/tag474.xml><?xml version="1.0" encoding="utf-8"?>
<p:tagLst xmlns:p="http://schemas.openxmlformats.org/presentationml/2006/main">
  <p:tag name="KSO_WM_BEAUTIFY_FLAG" val=""/>
</p:tagLst>
</file>

<file path=ppt/tags/tag475.xml><?xml version="1.0" encoding="utf-8"?>
<p:tagLst xmlns:p="http://schemas.openxmlformats.org/presentationml/2006/main">
  <p:tag name="KSO_WM_BEAUTIFY_FLAG" val=""/>
</p:tagLst>
</file>

<file path=ppt/tags/tag476.xml><?xml version="1.0" encoding="utf-8"?>
<p:tagLst xmlns:p="http://schemas.openxmlformats.org/presentationml/2006/main">
  <p:tag name="KSO_WM_BEAUTIFY_FLAG" val=""/>
</p:tagLst>
</file>

<file path=ppt/tags/tag477.xml><?xml version="1.0" encoding="utf-8"?>
<p:tagLst xmlns:p="http://schemas.openxmlformats.org/presentationml/2006/main">
  <p:tag name="KSO_WM_BEAUTIFY_FLAG" val=""/>
</p:tagLst>
</file>

<file path=ppt/tags/tag478.xml><?xml version="1.0" encoding="utf-8"?>
<p:tagLst xmlns:p="http://schemas.openxmlformats.org/presentationml/2006/main">
  <p:tag name="KSO_WM_BEAUTIFY_FLAG" val=""/>
</p:tagLst>
</file>

<file path=ppt/tags/tag479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80.xml><?xml version="1.0" encoding="utf-8"?>
<p:tagLst xmlns:p="http://schemas.openxmlformats.org/presentationml/2006/main">
  <p:tag name="KSO_WM_BEAUTIFY_FLAG" val=""/>
</p:tagLst>
</file>

<file path=ppt/tags/tag481.xml><?xml version="1.0" encoding="utf-8"?>
<p:tagLst xmlns:p="http://schemas.openxmlformats.org/presentationml/2006/main">
  <p:tag name="KSO_WM_BEAUTIFY_FLAG" val=""/>
</p:tagLst>
</file>

<file path=ppt/tags/tag482.xml><?xml version="1.0" encoding="utf-8"?>
<p:tagLst xmlns:p="http://schemas.openxmlformats.org/presentationml/2006/main">
  <p:tag name="KSO_WM_BEAUTIFY_FLAG" val=""/>
</p:tagLst>
</file>

<file path=ppt/tags/tag483.xml><?xml version="1.0" encoding="utf-8"?>
<p:tagLst xmlns:p="http://schemas.openxmlformats.org/presentationml/2006/main">
  <p:tag name="KSO_WM_BEAUTIFY_FLAG" val=""/>
</p:tagLst>
</file>

<file path=ppt/tags/tag484.xml><?xml version="1.0" encoding="utf-8"?>
<p:tagLst xmlns:p="http://schemas.openxmlformats.org/presentationml/2006/main">
  <p:tag name="KSO_WM_BEAUTIFY_FLAG" val=""/>
</p:tagLst>
</file>

<file path=ppt/tags/tag485.xml><?xml version="1.0" encoding="utf-8"?>
<p:tagLst xmlns:p="http://schemas.openxmlformats.org/presentationml/2006/main">
  <p:tag name="KSO_WM_BEAUTIFY_FLAG" val=""/>
</p:tagLst>
</file>

<file path=ppt/tags/tag486.xml><?xml version="1.0" encoding="utf-8"?>
<p:tagLst xmlns:p="http://schemas.openxmlformats.org/presentationml/2006/main">
  <p:tag name="KSO_WM_BEAUTIFY_FLAG" val=""/>
</p:tagLst>
</file>

<file path=ppt/tags/tag487.xml><?xml version="1.0" encoding="utf-8"?>
<p:tagLst xmlns:p="http://schemas.openxmlformats.org/presentationml/2006/main">
  <p:tag name="KSO_WM_BEAUTIFY_FLAG" val=""/>
</p:tagLst>
</file>

<file path=ppt/tags/tag488.xml><?xml version="1.0" encoding="utf-8"?>
<p:tagLst xmlns:p="http://schemas.openxmlformats.org/presentationml/2006/main">
  <p:tag name="KSO_WM_BEAUTIFY_FLAG" val=""/>
</p:tagLst>
</file>

<file path=ppt/tags/tag489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490.xml><?xml version="1.0" encoding="utf-8"?>
<p:tagLst xmlns:p="http://schemas.openxmlformats.org/presentationml/2006/main">
  <p:tag name="KSO_WM_BEAUTIFY_FLAG" val=""/>
</p:tagLst>
</file>

<file path=ppt/tags/tag491.xml><?xml version="1.0" encoding="utf-8"?>
<p:tagLst xmlns:p="http://schemas.openxmlformats.org/presentationml/2006/main">
  <p:tag name="KSO_WM_BEAUTIFY_FLAG" val=""/>
</p:tagLst>
</file>

<file path=ppt/tags/tag492.xml><?xml version="1.0" encoding="utf-8"?>
<p:tagLst xmlns:p="http://schemas.openxmlformats.org/presentationml/2006/main">
  <p:tag name="KSO_WM_BEAUTIFY_FLAG" val=""/>
</p:tagLst>
</file>

<file path=ppt/tags/tag493.xml><?xml version="1.0" encoding="utf-8"?>
<p:tagLst xmlns:p="http://schemas.openxmlformats.org/presentationml/2006/main">
  <p:tag name="KSO_WM_BEAUTIFY_FLAG" val=""/>
</p:tagLst>
</file>

<file path=ppt/tags/tag494.xml><?xml version="1.0" encoding="utf-8"?>
<p:tagLst xmlns:p="http://schemas.openxmlformats.org/presentationml/2006/main">
  <p:tag name="KSO_WM_BEAUTIFY_FLAG" val=""/>
</p:tagLst>
</file>

<file path=ppt/tags/tag495.xml><?xml version="1.0" encoding="utf-8"?>
<p:tagLst xmlns:p="http://schemas.openxmlformats.org/presentationml/2006/main">
  <p:tag name="KSO_WM_BEAUTIFY_FLAG" val=""/>
</p:tagLst>
</file>

<file path=ppt/tags/tag496.xml><?xml version="1.0" encoding="utf-8"?>
<p:tagLst xmlns:p="http://schemas.openxmlformats.org/presentationml/2006/main">
  <p:tag name="KSO_WM_BEAUTIFY_FLAG" val=""/>
</p:tagLst>
</file>

<file path=ppt/tags/tag497.xml><?xml version="1.0" encoding="utf-8"?>
<p:tagLst xmlns:p="http://schemas.openxmlformats.org/presentationml/2006/main">
  <p:tag name="KSO_WM_BEAUTIFY_FLAG" val=""/>
</p:tagLst>
</file>

<file path=ppt/tags/tag498.xml><?xml version="1.0" encoding="utf-8"?>
<p:tagLst xmlns:p="http://schemas.openxmlformats.org/presentationml/2006/main">
  <p:tag name="KSO_WM_BEAUTIFY_FLAG" val=""/>
</p:tagLst>
</file>

<file path=ppt/tags/tag49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00.xml><?xml version="1.0" encoding="utf-8"?>
<p:tagLst xmlns:p="http://schemas.openxmlformats.org/presentationml/2006/main">
  <p:tag name="KSO_WM_BEAUTIFY_FLAG" val=""/>
</p:tagLst>
</file>

<file path=ppt/tags/tag501.xml><?xml version="1.0" encoding="utf-8"?>
<p:tagLst xmlns:p="http://schemas.openxmlformats.org/presentationml/2006/main">
  <p:tag name="KSO_WM_BEAUTIFY_FLAG" val=""/>
</p:tagLst>
</file>

<file path=ppt/tags/tag502.xml><?xml version="1.0" encoding="utf-8"?>
<p:tagLst xmlns:p="http://schemas.openxmlformats.org/presentationml/2006/main">
  <p:tag name="KSO_WM_BEAUTIFY_FLAG" val=""/>
</p:tagLst>
</file>

<file path=ppt/tags/tag503.xml><?xml version="1.0" encoding="utf-8"?>
<p:tagLst xmlns:p="http://schemas.openxmlformats.org/presentationml/2006/main">
  <p:tag name="KSO_WM_BEAUTIFY_FLAG" val=""/>
</p:tagLst>
</file>

<file path=ppt/tags/tag504.xml><?xml version="1.0" encoding="utf-8"?>
<p:tagLst xmlns:p="http://schemas.openxmlformats.org/presentationml/2006/main">
  <p:tag name="KSO_WM_BEAUTIFY_FLAG" val=""/>
</p:tagLst>
</file>

<file path=ppt/tags/tag505.xml><?xml version="1.0" encoding="utf-8"?>
<p:tagLst xmlns:p="http://schemas.openxmlformats.org/presentationml/2006/main">
  <p:tag name="KSO_WM_BEAUTIFY_FLAG" val=""/>
</p:tagLst>
</file>

<file path=ppt/tags/tag506.xml><?xml version="1.0" encoding="utf-8"?>
<p:tagLst xmlns:p="http://schemas.openxmlformats.org/presentationml/2006/main">
  <p:tag name="KSO_WM_BEAUTIFY_FLAG" val=""/>
</p:tagLst>
</file>

<file path=ppt/tags/tag507.xml><?xml version="1.0" encoding="utf-8"?>
<p:tagLst xmlns:p="http://schemas.openxmlformats.org/presentationml/2006/main">
  <p:tag name="KSO_WM_BEAUTIFY_FLAG" val=""/>
</p:tagLst>
</file>

<file path=ppt/tags/tag508.xml><?xml version="1.0" encoding="utf-8"?>
<p:tagLst xmlns:p="http://schemas.openxmlformats.org/presentationml/2006/main">
  <p:tag name="KSO_WM_BEAUTIFY_FLAG" val=""/>
</p:tagLst>
</file>

<file path=ppt/tags/tag509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10.xml><?xml version="1.0" encoding="utf-8"?>
<p:tagLst xmlns:p="http://schemas.openxmlformats.org/presentationml/2006/main">
  <p:tag name="KSO_WM_BEAUTIFY_FLAG" val=""/>
</p:tagLst>
</file>

<file path=ppt/tags/tag511.xml><?xml version="1.0" encoding="utf-8"?>
<p:tagLst xmlns:p="http://schemas.openxmlformats.org/presentationml/2006/main">
  <p:tag name="KSO_WM_BEAUTIFY_FLAG" val=""/>
</p:tagLst>
</file>

<file path=ppt/tags/tag512.xml><?xml version="1.0" encoding="utf-8"?>
<p:tagLst xmlns:p="http://schemas.openxmlformats.org/presentationml/2006/main">
  <p:tag name="KSO_WM_BEAUTIFY_FLAG" val=""/>
</p:tagLst>
</file>

<file path=ppt/tags/tag513.xml><?xml version="1.0" encoding="utf-8"?>
<p:tagLst xmlns:p="http://schemas.openxmlformats.org/presentationml/2006/main">
  <p:tag name="KSO_WM_BEAUTIFY_FLAG" val=""/>
</p:tagLst>
</file>

<file path=ppt/tags/tag514.xml><?xml version="1.0" encoding="utf-8"?>
<p:tagLst xmlns:p="http://schemas.openxmlformats.org/presentationml/2006/main">
  <p:tag name="KSO_WM_BEAUTIFY_FLAG" val=""/>
</p:tagLst>
</file>

<file path=ppt/tags/tag515.xml><?xml version="1.0" encoding="utf-8"?>
<p:tagLst xmlns:p="http://schemas.openxmlformats.org/presentationml/2006/main">
  <p:tag name="KSO_WM_BEAUTIFY_FLAG" val=""/>
</p:tagLst>
</file>

<file path=ppt/tags/tag516.xml><?xml version="1.0" encoding="utf-8"?>
<p:tagLst xmlns:p="http://schemas.openxmlformats.org/presentationml/2006/main">
  <p:tag name="KSO_WM_BEAUTIFY_FLAG" val=""/>
</p:tagLst>
</file>

<file path=ppt/tags/tag517.xml><?xml version="1.0" encoding="utf-8"?>
<p:tagLst xmlns:p="http://schemas.openxmlformats.org/presentationml/2006/main">
  <p:tag name="KSO_WM_BEAUTIFY_FLAG" val=""/>
</p:tagLst>
</file>

<file path=ppt/tags/tag518.xml><?xml version="1.0" encoding="utf-8"?>
<p:tagLst xmlns:p="http://schemas.openxmlformats.org/presentationml/2006/main">
  <p:tag name="KSO_WM_BEAUTIFY_FLAG" val=""/>
</p:tagLst>
</file>

<file path=ppt/tags/tag519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20.xml><?xml version="1.0" encoding="utf-8"?>
<p:tagLst xmlns:p="http://schemas.openxmlformats.org/presentationml/2006/main">
  <p:tag name="KSO_WM_BEAUTIFY_FLAG" val=""/>
</p:tagLst>
</file>

<file path=ppt/tags/tag521.xml><?xml version="1.0" encoding="utf-8"?>
<p:tagLst xmlns:p="http://schemas.openxmlformats.org/presentationml/2006/main">
  <p:tag name="KSO_WM_BEAUTIFY_FLAG" val=""/>
</p:tagLst>
</file>

<file path=ppt/tags/tag522.xml><?xml version="1.0" encoding="utf-8"?>
<p:tagLst xmlns:p="http://schemas.openxmlformats.org/presentationml/2006/main">
  <p:tag name="KSO_WM_BEAUTIFY_FLAG" val=""/>
</p:tagLst>
</file>

<file path=ppt/tags/tag523.xml><?xml version="1.0" encoding="utf-8"?>
<p:tagLst xmlns:p="http://schemas.openxmlformats.org/presentationml/2006/main">
  <p:tag name="KSO_WM_BEAUTIFY_FLAG" val=""/>
</p:tagLst>
</file>

<file path=ppt/tags/tag524.xml><?xml version="1.0" encoding="utf-8"?>
<p:tagLst xmlns:p="http://schemas.openxmlformats.org/presentationml/2006/main">
  <p:tag name="KSO_WM_BEAUTIFY_FLAG" val=""/>
</p:tagLst>
</file>

<file path=ppt/tags/tag525.xml><?xml version="1.0" encoding="utf-8"?>
<p:tagLst xmlns:p="http://schemas.openxmlformats.org/presentationml/2006/main">
  <p:tag name="KSO_WM_BEAUTIFY_FLAG" val=""/>
</p:tagLst>
</file>

<file path=ppt/tags/tag526.xml><?xml version="1.0" encoding="utf-8"?>
<p:tagLst xmlns:p="http://schemas.openxmlformats.org/presentationml/2006/main">
  <p:tag name="KSO_WM_BEAUTIFY_FLAG" val=""/>
</p:tagLst>
</file>

<file path=ppt/tags/tag527.xml><?xml version="1.0" encoding="utf-8"?>
<p:tagLst xmlns:p="http://schemas.openxmlformats.org/presentationml/2006/main">
  <p:tag name="KSO_WM_BEAUTIFY_FLAG" val=""/>
</p:tagLst>
</file>

<file path=ppt/tags/tag528.xml><?xml version="1.0" encoding="utf-8"?>
<p:tagLst xmlns:p="http://schemas.openxmlformats.org/presentationml/2006/main">
  <p:tag name="KSO_WM_BEAUTIFY_FLAG" val=""/>
</p:tagLst>
</file>

<file path=ppt/tags/tag529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30.xml><?xml version="1.0" encoding="utf-8"?>
<p:tagLst xmlns:p="http://schemas.openxmlformats.org/presentationml/2006/main">
  <p:tag name="KSO_WM_BEAUTIFY_FLAG" val=""/>
</p:tagLst>
</file>

<file path=ppt/tags/tag531.xml><?xml version="1.0" encoding="utf-8"?>
<p:tagLst xmlns:p="http://schemas.openxmlformats.org/presentationml/2006/main">
  <p:tag name="KSO_WM_BEAUTIFY_FLAG" val=""/>
</p:tagLst>
</file>

<file path=ppt/tags/tag532.xml><?xml version="1.0" encoding="utf-8"?>
<p:tagLst xmlns:p="http://schemas.openxmlformats.org/presentationml/2006/main">
  <p:tag name="KSO_WM_BEAUTIFY_FLAG" val=""/>
</p:tagLst>
</file>

<file path=ppt/tags/tag533.xml><?xml version="1.0" encoding="utf-8"?>
<p:tagLst xmlns:p="http://schemas.openxmlformats.org/presentationml/2006/main">
  <p:tag name="KSO_WM_BEAUTIFY_FLAG" val=""/>
</p:tagLst>
</file>

<file path=ppt/tags/tag534.xml><?xml version="1.0" encoding="utf-8"?>
<p:tagLst xmlns:p="http://schemas.openxmlformats.org/presentationml/2006/main">
  <p:tag name="KSO_WM_BEAUTIFY_FLAG" val=""/>
</p:tagLst>
</file>

<file path=ppt/tags/tag535.xml><?xml version="1.0" encoding="utf-8"?>
<p:tagLst xmlns:p="http://schemas.openxmlformats.org/presentationml/2006/main">
  <p:tag name="KSO_WM_BEAUTIFY_FLAG" val=""/>
</p:tagLst>
</file>

<file path=ppt/tags/tag536.xml><?xml version="1.0" encoding="utf-8"?>
<p:tagLst xmlns:p="http://schemas.openxmlformats.org/presentationml/2006/main">
  <p:tag name="KSO_WM_BEAUTIFY_FLAG" val=""/>
</p:tagLst>
</file>

<file path=ppt/tags/tag537.xml><?xml version="1.0" encoding="utf-8"?>
<p:tagLst xmlns:p="http://schemas.openxmlformats.org/presentationml/2006/main">
  <p:tag name="KSO_WM_BEAUTIFY_FLAG" val=""/>
</p:tagLst>
</file>

<file path=ppt/tags/tag538.xml><?xml version="1.0" encoding="utf-8"?>
<p:tagLst xmlns:p="http://schemas.openxmlformats.org/presentationml/2006/main">
  <p:tag name="KSO_WM_BEAUTIFY_FLAG" val=""/>
</p:tagLst>
</file>

<file path=ppt/tags/tag539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40.xml><?xml version="1.0" encoding="utf-8"?>
<p:tagLst xmlns:p="http://schemas.openxmlformats.org/presentationml/2006/main">
  <p:tag name="KSO_WM_BEAUTIFY_FLAG" val=""/>
</p:tagLst>
</file>

<file path=ppt/tags/tag541.xml><?xml version="1.0" encoding="utf-8"?>
<p:tagLst xmlns:p="http://schemas.openxmlformats.org/presentationml/2006/main">
  <p:tag name="KSO_WM_BEAUTIFY_FLAG" val=""/>
</p:tagLst>
</file>

<file path=ppt/tags/tag542.xml><?xml version="1.0" encoding="utf-8"?>
<p:tagLst xmlns:p="http://schemas.openxmlformats.org/presentationml/2006/main">
  <p:tag name="KSO_WM_BEAUTIFY_FLAG" val=""/>
</p:tagLst>
</file>

<file path=ppt/tags/tag543.xml><?xml version="1.0" encoding="utf-8"?>
<p:tagLst xmlns:p="http://schemas.openxmlformats.org/presentationml/2006/main">
  <p:tag name="KSO_WM_BEAUTIFY_FLAG" val=""/>
</p:tagLst>
</file>

<file path=ppt/tags/tag544.xml><?xml version="1.0" encoding="utf-8"?>
<p:tagLst xmlns:p="http://schemas.openxmlformats.org/presentationml/2006/main">
  <p:tag name="KSO_WM_BEAUTIFY_FLAG" val=""/>
</p:tagLst>
</file>

<file path=ppt/tags/tag545.xml><?xml version="1.0" encoding="utf-8"?>
<p:tagLst xmlns:p="http://schemas.openxmlformats.org/presentationml/2006/main">
  <p:tag name="KSO_WM_BEAUTIFY_FLAG" val=""/>
</p:tagLst>
</file>

<file path=ppt/tags/tag546.xml><?xml version="1.0" encoding="utf-8"?>
<p:tagLst xmlns:p="http://schemas.openxmlformats.org/presentationml/2006/main">
  <p:tag name="KSO_WM_BEAUTIFY_FLAG" val=""/>
</p:tagLst>
</file>

<file path=ppt/tags/tag547.xml><?xml version="1.0" encoding="utf-8"?>
<p:tagLst xmlns:p="http://schemas.openxmlformats.org/presentationml/2006/main">
  <p:tag name="KSO_WM_BEAUTIFY_FLAG" val=""/>
</p:tagLst>
</file>

<file path=ppt/tags/tag548.xml><?xml version="1.0" encoding="utf-8"?>
<p:tagLst xmlns:p="http://schemas.openxmlformats.org/presentationml/2006/main">
  <p:tag name="KSO_WM_BEAUTIFY_FLAG" val=""/>
</p:tagLst>
</file>

<file path=ppt/tags/tag549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50.xml><?xml version="1.0" encoding="utf-8"?>
<p:tagLst xmlns:p="http://schemas.openxmlformats.org/presentationml/2006/main">
  <p:tag name="KSO_WM_BEAUTIFY_FLAG" val=""/>
</p:tagLst>
</file>

<file path=ppt/tags/tag551.xml><?xml version="1.0" encoding="utf-8"?>
<p:tagLst xmlns:p="http://schemas.openxmlformats.org/presentationml/2006/main">
  <p:tag name="KSO_WM_BEAUTIFY_FLAG" val=""/>
</p:tagLst>
</file>

<file path=ppt/tags/tag552.xml><?xml version="1.0" encoding="utf-8"?>
<p:tagLst xmlns:p="http://schemas.openxmlformats.org/presentationml/2006/main">
  <p:tag name="KSO_WM_BEAUTIFY_FLAG" val=""/>
</p:tagLst>
</file>

<file path=ppt/tags/tag553.xml><?xml version="1.0" encoding="utf-8"?>
<p:tagLst xmlns:p="http://schemas.openxmlformats.org/presentationml/2006/main">
  <p:tag name="KSO_WM_BEAUTIFY_FLAG" val=""/>
</p:tagLst>
</file>

<file path=ppt/tags/tag554.xml><?xml version="1.0" encoding="utf-8"?>
<p:tagLst xmlns:p="http://schemas.openxmlformats.org/presentationml/2006/main">
  <p:tag name="KSO_WM_BEAUTIFY_FLAG" val=""/>
</p:tagLst>
</file>

<file path=ppt/tags/tag555.xml><?xml version="1.0" encoding="utf-8"?>
<p:tagLst xmlns:p="http://schemas.openxmlformats.org/presentationml/2006/main">
  <p:tag name="KSO_WM_BEAUTIFY_FLAG" val=""/>
</p:tagLst>
</file>

<file path=ppt/tags/tag556.xml><?xml version="1.0" encoding="utf-8"?>
<p:tagLst xmlns:p="http://schemas.openxmlformats.org/presentationml/2006/main">
  <p:tag name="KSO_WM_BEAUTIFY_FLAG" val=""/>
</p:tagLst>
</file>

<file path=ppt/tags/tag557.xml><?xml version="1.0" encoding="utf-8"?>
<p:tagLst xmlns:p="http://schemas.openxmlformats.org/presentationml/2006/main">
  <p:tag name="KSO_WM_BEAUTIFY_FLAG" val=""/>
</p:tagLst>
</file>

<file path=ppt/tags/tag558.xml><?xml version="1.0" encoding="utf-8"?>
<p:tagLst xmlns:p="http://schemas.openxmlformats.org/presentationml/2006/main">
  <p:tag name="KSO_WM_BEAUTIFY_FLAG" val=""/>
</p:tagLst>
</file>

<file path=ppt/tags/tag559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60.xml><?xml version="1.0" encoding="utf-8"?>
<p:tagLst xmlns:p="http://schemas.openxmlformats.org/presentationml/2006/main">
  <p:tag name="KSO_WM_BEAUTIFY_FLAG" val=""/>
</p:tagLst>
</file>

<file path=ppt/tags/tag561.xml><?xml version="1.0" encoding="utf-8"?>
<p:tagLst xmlns:p="http://schemas.openxmlformats.org/presentationml/2006/main">
  <p:tag name="KSO_WM_BEAUTIFY_FLAG" val=""/>
</p:tagLst>
</file>

<file path=ppt/tags/tag562.xml><?xml version="1.0" encoding="utf-8"?>
<p:tagLst xmlns:p="http://schemas.openxmlformats.org/presentationml/2006/main">
  <p:tag name="KSO_WM_BEAUTIFY_FLAG" val=""/>
</p:tagLst>
</file>

<file path=ppt/tags/tag563.xml><?xml version="1.0" encoding="utf-8"?>
<p:tagLst xmlns:p="http://schemas.openxmlformats.org/presentationml/2006/main">
  <p:tag name="KSO_WM_BEAUTIFY_FLAG" val=""/>
</p:tagLst>
</file>

<file path=ppt/tags/tag564.xml><?xml version="1.0" encoding="utf-8"?>
<p:tagLst xmlns:p="http://schemas.openxmlformats.org/presentationml/2006/main">
  <p:tag name="KSO_WM_BEAUTIFY_FLAG" val=""/>
</p:tagLst>
</file>

<file path=ppt/tags/tag565.xml><?xml version="1.0" encoding="utf-8"?>
<p:tagLst xmlns:p="http://schemas.openxmlformats.org/presentationml/2006/main">
  <p:tag name="KSO_WM_BEAUTIFY_FLAG" val=""/>
</p:tagLst>
</file>

<file path=ppt/tags/tag566.xml><?xml version="1.0" encoding="utf-8"?>
<p:tagLst xmlns:p="http://schemas.openxmlformats.org/presentationml/2006/main">
  <p:tag name="KSO_WM_BEAUTIFY_FLAG" val=""/>
</p:tagLst>
</file>

<file path=ppt/tags/tag567.xml><?xml version="1.0" encoding="utf-8"?>
<p:tagLst xmlns:p="http://schemas.openxmlformats.org/presentationml/2006/main">
  <p:tag name="KSO_WM_BEAUTIFY_FLAG" val=""/>
</p:tagLst>
</file>

<file path=ppt/tags/tag568.xml><?xml version="1.0" encoding="utf-8"?>
<p:tagLst xmlns:p="http://schemas.openxmlformats.org/presentationml/2006/main">
  <p:tag name="KSO_WM_BEAUTIFY_FLAG" val=""/>
</p:tagLst>
</file>

<file path=ppt/tags/tag569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70.xml><?xml version="1.0" encoding="utf-8"?>
<p:tagLst xmlns:p="http://schemas.openxmlformats.org/presentationml/2006/main">
  <p:tag name="KSO_WM_BEAUTIFY_FLAG" val=""/>
</p:tagLst>
</file>

<file path=ppt/tags/tag571.xml><?xml version="1.0" encoding="utf-8"?>
<p:tagLst xmlns:p="http://schemas.openxmlformats.org/presentationml/2006/main">
  <p:tag name="KSO_WM_BEAUTIFY_FLAG" val=""/>
</p:tagLst>
</file>

<file path=ppt/tags/tag572.xml><?xml version="1.0" encoding="utf-8"?>
<p:tagLst xmlns:p="http://schemas.openxmlformats.org/presentationml/2006/main">
  <p:tag name="KSO_WM_BEAUTIFY_FLAG" val=""/>
</p:tagLst>
</file>

<file path=ppt/tags/tag573.xml><?xml version="1.0" encoding="utf-8"?>
<p:tagLst xmlns:p="http://schemas.openxmlformats.org/presentationml/2006/main">
  <p:tag name="KSO_WM_BEAUTIFY_FLAG" val=""/>
</p:tagLst>
</file>

<file path=ppt/tags/tag574.xml><?xml version="1.0" encoding="utf-8"?>
<p:tagLst xmlns:p="http://schemas.openxmlformats.org/presentationml/2006/main">
  <p:tag name="KSO_WM_BEAUTIFY_FLAG" val=""/>
</p:tagLst>
</file>

<file path=ppt/tags/tag575.xml><?xml version="1.0" encoding="utf-8"?>
<p:tagLst xmlns:p="http://schemas.openxmlformats.org/presentationml/2006/main">
  <p:tag name="KSO_WM_BEAUTIFY_FLAG" val=""/>
</p:tagLst>
</file>

<file path=ppt/tags/tag576.xml><?xml version="1.0" encoding="utf-8"?>
<p:tagLst xmlns:p="http://schemas.openxmlformats.org/presentationml/2006/main">
  <p:tag name="KSO_WM_BEAUTIFY_FLAG" val=""/>
</p:tagLst>
</file>

<file path=ppt/tags/tag577.xml><?xml version="1.0" encoding="utf-8"?>
<p:tagLst xmlns:p="http://schemas.openxmlformats.org/presentationml/2006/main">
  <p:tag name="KSO_WM_BEAUTIFY_FLAG" val=""/>
</p:tagLst>
</file>

<file path=ppt/tags/tag578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579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58.xml><?xml version="1.0" encoding="utf-8"?>
<p:tagLst xmlns:p="http://schemas.openxmlformats.org/presentationml/2006/main">
  <p:tag name="KSO_WM_BEAUTIFY_FLAG" val=""/>
</p:tagLst>
</file>

<file path=ppt/tags/tag580.xml><?xml version="1.0" encoding="utf-8"?>
<p:tagLst xmlns:p="http://schemas.openxmlformats.org/presentationml/2006/main">
  <p:tag name="KSO_WM_BEAUTIFY_FLAG" val=""/>
</p:tagLst>
</file>

<file path=ppt/tags/tag581.xml><?xml version="1.0" encoding="utf-8"?>
<p:tagLst xmlns:p="http://schemas.openxmlformats.org/presentationml/2006/main">
  <p:tag name="KSO_WM_BEAUTIFY_FLAG" val=""/>
</p:tagLst>
</file>

<file path=ppt/tags/tag582.xml><?xml version="1.0" encoding="utf-8"?>
<p:tagLst xmlns:p="http://schemas.openxmlformats.org/presentationml/2006/main">
  <p:tag name="KSO_WM_BEAUTIFY_FLAG" val=""/>
</p:tagLst>
</file>

<file path=ppt/tags/tag583.xml><?xml version="1.0" encoding="utf-8"?>
<p:tagLst xmlns:p="http://schemas.openxmlformats.org/presentationml/2006/main">
  <p:tag name="KSO_WM_BEAUTIFY_FLAG" val=""/>
</p:tagLst>
</file>

<file path=ppt/tags/tag584.xml><?xml version="1.0" encoding="utf-8"?>
<p:tagLst xmlns:p="http://schemas.openxmlformats.org/presentationml/2006/main">
  <p:tag name="KSO_WM_BEAUTIFY_FLAG" val=""/>
</p:tagLst>
</file>

<file path=ppt/tags/tag585.xml><?xml version="1.0" encoding="utf-8"?>
<p:tagLst xmlns:p="http://schemas.openxmlformats.org/presentationml/2006/main">
  <p:tag name="KSO_WM_BEAUTIFY_FLAG" val=""/>
  <p:tag name="KSO_WM_UNIT_TABLE_BEAUTIFY" val="smartTable{0a741e4d-2cb6-4034-bc7e-761d70482992}"/>
  <p:tag name="TABLE_ENDDRAG_ORIGIN_RECT" val="805*140"/>
  <p:tag name="TABLE_ENDDRAG_RECT" val="81*370*805*140"/>
</p:tagLst>
</file>

<file path=ppt/tags/tag586.xml><?xml version="1.0" encoding="utf-8"?>
<p:tagLst xmlns:p="http://schemas.openxmlformats.org/presentationml/2006/main">
  <p:tag name="KSO_WM_BEAUTIFY_FLAG" val=""/>
</p:tagLst>
</file>

<file path=ppt/tags/tag587.xml><?xml version="1.0" encoding="utf-8"?>
<p:tagLst xmlns:p="http://schemas.openxmlformats.org/presentationml/2006/main">
  <p:tag name="KSO_WM_BEAUTIFY_FLAG" val=""/>
</p:tagLst>
</file>

<file path=ppt/tags/tag588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589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59.xml><?xml version="1.0" encoding="utf-8"?>
<p:tagLst xmlns:p="http://schemas.openxmlformats.org/presentationml/2006/main">
  <p:tag name="KSO_WM_BEAUTIFY_FLAG" val=""/>
</p:tagLst>
</file>

<file path=ppt/tags/tag590.xml><?xml version="1.0" encoding="utf-8"?>
<p:tagLst xmlns:p="http://schemas.openxmlformats.org/presentationml/2006/main">
  <p:tag name="KSO_WM_BEAUTIFY_FLAG" val=""/>
</p:tagLst>
</file>

<file path=ppt/tags/tag591.xml><?xml version="1.0" encoding="utf-8"?>
<p:tagLst xmlns:p="http://schemas.openxmlformats.org/presentationml/2006/main">
  <p:tag name="KSO_WM_BEAUTIFY_FLAG" val=""/>
</p:tagLst>
</file>

<file path=ppt/tags/tag592.xml><?xml version="1.0" encoding="utf-8"?>
<p:tagLst xmlns:p="http://schemas.openxmlformats.org/presentationml/2006/main">
  <p:tag name="KSO_WM_BEAUTIFY_FLAG" val=""/>
</p:tagLst>
</file>

<file path=ppt/tags/tag593.xml><?xml version="1.0" encoding="utf-8"?>
<p:tagLst xmlns:p="http://schemas.openxmlformats.org/presentationml/2006/main">
  <p:tag name="KSO_WM_BEAUTIFY_FLAG" val=""/>
</p:tagLst>
</file>

<file path=ppt/tags/tag594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595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596.xml><?xml version="1.0" encoding="utf-8"?>
<p:tagLst xmlns:p="http://schemas.openxmlformats.org/presentationml/2006/main">
  <p:tag name="KSO_WM_BEAUTIFY_FLAG" val=""/>
</p:tagLst>
</file>

<file path=ppt/tags/tag597.xml><?xml version="1.0" encoding="utf-8"?>
<p:tagLst xmlns:p="http://schemas.openxmlformats.org/presentationml/2006/main">
  <p:tag name="KSO_WM_BEAUTIFY_FLAG" val=""/>
</p:tagLst>
</file>

<file path=ppt/tags/tag598.xml><?xml version="1.0" encoding="utf-8"?>
<p:tagLst xmlns:p="http://schemas.openxmlformats.org/presentationml/2006/main">
  <p:tag name="KSO_WM_BEAUTIFY_FLAG" val=""/>
</p:tagLst>
</file>

<file path=ppt/tags/tag59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00.xml><?xml version="1.0" encoding="utf-8"?>
<p:tagLst xmlns:p="http://schemas.openxmlformats.org/presentationml/2006/main">
  <p:tag name="KSO_WM_BEAUTIFY_FLAG" val=""/>
</p:tagLst>
</file>

<file path=ppt/tags/tag601.xml><?xml version="1.0" encoding="utf-8"?>
<p:tagLst xmlns:p="http://schemas.openxmlformats.org/presentationml/2006/main">
  <p:tag name="KSO_WM_BEAUTIFY_FLAG" val=""/>
</p:tagLst>
</file>

<file path=ppt/tags/tag602.xml><?xml version="1.0" encoding="utf-8"?>
<p:tagLst xmlns:p="http://schemas.openxmlformats.org/presentationml/2006/main">
  <p:tag name="KSO_WM_BEAUTIFY_FLAG" val=""/>
</p:tagLst>
</file>

<file path=ppt/tags/tag603.xml><?xml version="1.0" encoding="utf-8"?>
<p:tagLst xmlns:p="http://schemas.openxmlformats.org/presentationml/2006/main">
  <p:tag name="KSO_WM_BEAUTIFY_FLAG" val=""/>
</p:tagLst>
</file>

<file path=ppt/tags/tag604.xml><?xml version="1.0" encoding="utf-8"?>
<p:tagLst xmlns:p="http://schemas.openxmlformats.org/presentationml/2006/main">
  <p:tag name="KSO_WM_BEAUTIFY_FLAG" val=""/>
</p:tagLst>
</file>

<file path=ppt/tags/tag605.xml><?xml version="1.0" encoding="utf-8"?>
<p:tagLst xmlns:p="http://schemas.openxmlformats.org/presentationml/2006/main">
  <p:tag name="KSO_WM_BEAUTIFY_FLAG" val=""/>
</p:tagLst>
</file>

<file path=ppt/tags/tag606.xml><?xml version="1.0" encoding="utf-8"?>
<p:tagLst xmlns:p="http://schemas.openxmlformats.org/presentationml/2006/main">
  <p:tag name="KSO_WM_BEAUTIFY_FLAG" val=""/>
</p:tagLst>
</file>

<file path=ppt/tags/tag607.xml><?xml version="1.0" encoding="utf-8"?>
<p:tagLst xmlns:p="http://schemas.openxmlformats.org/presentationml/2006/main">
  <p:tag name="KSO_WM_BEAUTIFY_FLAG" val=""/>
  <p:tag name="KSO_WM_UNIT_TABLE_BEAUTIFY" val="smartTable{0d00d134-e0c3-41a0-9bdf-28570c36e2b7}"/>
  <p:tag name="TABLE_ENDDRAG_ORIGIN_RECT" val="750*178"/>
  <p:tag name="TABLE_ENDDRAG_RECT" val="86*346*750*178"/>
</p:tagLst>
</file>

<file path=ppt/tags/tag608.xml><?xml version="1.0" encoding="utf-8"?>
<p:tagLst xmlns:p="http://schemas.openxmlformats.org/presentationml/2006/main">
  <p:tag name="KSO_WM_BEAUTIFY_FLAG" val=""/>
</p:tagLst>
</file>

<file path=ppt/tags/tag609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10.xml><?xml version="1.0" encoding="utf-8"?>
<p:tagLst xmlns:p="http://schemas.openxmlformats.org/presentationml/2006/main">
  <p:tag name="KSO_WM_BEAUTIFY_FLAG" val=""/>
</p:tagLst>
</file>

<file path=ppt/tags/tag611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612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613.xml><?xml version="1.0" encoding="utf-8"?>
<p:tagLst xmlns:p="http://schemas.openxmlformats.org/presentationml/2006/main">
  <p:tag name="KSO_WM_BEAUTIFY_FLAG" val=""/>
</p:tagLst>
</file>

<file path=ppt/tags/tag614.xml><?xml version="1.0" encoding="utf-8"?>
<p:tagLst xmlns:p="http://schemas.openxmlformats.org/presentationml/2006/main">
  <p:tag name="KSO_WM_BEAUTIFY_FLAG" val=""/>
</p:tagLst>
</file>

<file path=ppt/tags/tag615.xml><?xml version="1.0" encoding="utf-8"?>
<p:tagLst xmlns:p="http://schemas.openxmlformats.org/presentationml/2006/main">
  <p:tag name="KSO_WM_BEAUTIFY_FLAG" val=""/>
</p:tagLst>
</file>

<file path=ppt/tags/tag616.xml><?xml version="1.0" encoding="utf-8"?>
<p:tagLst xmlns:p="http://schemas.openxmlformats.org/presentationml/2006/main">
  <p:tag name="KSO_WM_BEAUTIFY_FLAG" val=""/>
</p:tagLst>
</file>

<file path=ppt/tags/tag617.xml><?xml version="1.0" encoding="utf-8"?>
<p:tagLst xmlns:p="http://schemas.openxmlformats.org/presentationml/2006/main">
  <p:tag name="KSO_WM_BEAUTIFY_FLAG" val=""/>
</p:tagLst>
</file>

<file path=ppt/tags/tag618.xml><?xml version="1.0" encoding="utf-8"?>
<p:tagLst xmlns:p="http://schemas.openxmlformats.org/presentationml/2006/main">
  <p:tag name="KSO_WM_BEAUTIFY_FLAG" val=""/>
</p:tagLst>
</file>

<file path=ppt/tags/tag619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62.xml><?xml version="1.0" encoding="utf-8"?>
<p:tagLst xmlns:p="http://schemas.openxmlformats.org/presentationml/2006/main">
  <p:tag name="KSO_WM_BEAUTIFY_FLAG" val=""/>
</p:tagLst>
</file>

<file path=ppt/tags/tag620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621.xml><?xml version="1.0" encoding="utf-8"?>
<p:tagLst xmlns:p="http://schemas.openxmlformats.org/presentationml/2006/main">
  <p:tag name="KSO_WM_BEAUTIFY_FLAG" val=""/>
</p:tagLst>
</file>

<file path=ppt/tags/tag622.xml><?xml version="1.0" encoding="utf-8"?>
<p:tagLst xmlns:p="http://schemas.openxmlformats.org/presentationml/2006/main">
  <p:tag name="KSO_WM_BEAUTIFY_FLAG" val=""/>
</p:tagLst>
</file>

<file path=ppt/tags/tag623.xml><?xml version="1.0" encoding="utf-8"?>
<p:tagLst xmlns:p="http://schemas.openxmlformats.org/presentationml/2006/main">
  <p:tag name="KSO_WM_BEAUTIFY_FLAG" val=""/>
</p:tagLst>
</file>

<file path=ppt/tags/tag624.xml><?xml version="1.0" encoding="utf-8"?>
<p:tagLst xmlns:p="http://schemas.openxmlformats.org/presentationml/2006/main">
  <p:tag name="KSO_WM_BEAUTIFY_FLAG" val=""/>
</p:tagLst>
</file>

<file path=ppt/tags/tag625.xml><?xml version="1.0" encoding="utf-8"?>
<p:tagLst xmlns:p="http://schemas.openxmlformats.org/presentationml/2006/main">
  <p:tag name="KSO_WM_BEAUTIFY_FLAG" val=""/>
</p:tagLst>
</file>

<file path=ppt/tags/tag626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627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628.xml><?xml version="1.0" encoding="utf-8"?>
<p:tagLst xmlns:p="http://schemas.openxmlformats.org/presentationml/2006/main">
  <p:tag name="KSO_WM_BEAUTIFY_FLAG" val=""/>
</p:tagLst>
</file>

<file path=ppt/tags/tag629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30.xml><?xml version="1.0" encoding="utf-8"?>
<p:tagLst xmlns:p="http://schemas.openxmlformats.org/presentationml/2006/main">
  <p:tag name="KSO_WM_BEAUTIFY_FLAG" val=""/>
</p:tagLst>
</file>

<file path=ppt/tags/tag631.xml><?xml version="1.0" encoding="utf-8"?>
<p:tagLst xmlns:p="http://schemas.openxmlformats.org/presentationml/2006/main">
  <p:tag name="KSO_WM_BEAUTIFY_FLAG" val=""/>
</p:tagLst>
</file>

<file path=ppt/tags/tag632.xml><?xml version="1.0" encoding="utf-8"?>
<p:tagLst xmlns:p="http://schemas.openxmlformats.org/presentationml/2006/main">
  <p:tag name="KSO_WM_BEAUTIFY_FLAG" val=""/>
</p:tagLst>
</file>

<file path=ppt/tags/tag633.xml><?xml version="1.0" encoding="utf-8"?>
<p:tagLst xmlns:p="http://schemas.openxmlformats.org/presentationml/2006/main">
  <p:tag name="KSO_WM_BEAUTIFY_FLAG" val=""/>
</p:tagLst>
</file>

<file path=ppt/tags/tag634.xml><?xml version="1.0" encoding="utf-8"?>
<p:tagLst xmlns:p="http://schemas.openxmlformats.org/presentationml/2006/main">
  <p:tag name="KSO_WM_BEAUTIFY_FLAG" val=""/>
</p:tagLst>
</file>

<file path=ppt/tags/tag635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636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637.xml><?xml version="1.0" encoding="utf-8"?>
<p:tagLst xmlns:p="http://schemas.openxmlformats.org/presentationml/2006/main">
  <p:tag name="KSO_WM_BEAUTIFY_FLAG" val=""/>
</p:tagLst>
</file>

<file path=ppt/tags/tag638.xml><?xml version="1.0" encoding="utf-8"?>
<p:tagLst xmlns:p="http://schemas.openxmlformats.org/presentationml/2006/main">
  <p:tag name="KSO_WM_BEAUTIFY_FLAG" val=""/>
</p:tagLst>
</file>

<file path=ppt/tags/tag639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40.xml><?xml version="1.0" encoding="utf-8"?>
<p:tagLst xmlns:p="http://schemas.openxmlformats.org/presentationml/2006/main">
  <p:tag name="KSO_WM_BEAUTIFY_FLAG" val=""/>
</p:tagLst>
</file>

<file path=ppt/tags/tag641.xml><?xml version="1.0" encoding="utf-8"?>
<p:tagLst xmlns:p="http://schemas.openxmlformats.org/presentationml/2006/main">
  <p:tag name="KSO_WM_BEAUTIFY_FLAG" val=""/>
</p:tagLst>
</file>

<file path=ppt/tags/tag642.xml><?xml version="1.0" encoding="utf-8"?>
<p:tagLst xmlns:p="http://schemas.openxmlformats.org/presentationml/2006/main">
  <p:tag name="KSO_WM_BEAUTIFY_FLAG" val=""/>
</p:tagLst>
</file>

<file path=ppt/tags/tag643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644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645.xml><?xml version="1.0" encoding="utf-8"?>
<p:tagLst xmlns:p="http://schemas.openxmlformats.org/presentationml/2006/main">
  <p:tag name="KSO_WM_BEAUTIFY_FLAG" val=""/>
</p:tagLst>
</file>

<file path=ppt/tags/tag646.xml><?xml version="1.0" encoding="utf-8"?>
<p:tagLst xmlns:p="http://schemas.openxmlformats.org/presentationml/2006/main">
  <p:tag name="KSO_WM_BEAUTIFY_FLAG" val=""/>
</p:tagLst>
</file>

<file path=ppt/tags/tag647.xml><?xml version="1.0" encoding="utf-8"?>
<p:tagLst xmlns:p="http://schemas.openxmlformats.org/presentationml/2006/main">
  <p:tag name="KSO_WM_BEAUTIFY_FLAG" val=""/>
</p:tagLst>
</file>

<file path=ppt/tags/tag648.xml><?xml version="1.0" encoding="utf-8"?>
<p:tagLst xmlns:p="http://schemas.openxmlformats.org/presentationml/2006/main">
  <p:tag name="KSO_WM_BEAUTIFY_FLAG" val=""/>
</p:tagLst>
</file>

<file path=ppt/tags/tag649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50.xml><?xml version="1.0" encoding="utf-8"?>
<p:tagLst xmlns:p="http://schemas.openxmlformats.org/presentationml/2006/main">
  <p:tag name="KSO_WM_BEAUTIFY_FLAG" val=""/>
</p:tagLst>
</file>

<file path=ppt/tags/tag651.xml><?xml version="1.0" encoding="utf-8"?>
<p:tagLst xmlns:p="http://schemas.openxmlformats.org/presentationml/2006/main">
  <p:tag name="KSO_WM_BEAUTIFY_FLAG" val=""/>
</p:tagLst>
</file>

<file path=ppt/tags/tag652.xml><?xml version="1.0" encoding="utf-8"?>
<p:tagLst xmlns:p="http://schemas.openxmlformats.org/presentationml/2006/main">
  <p:tag name="KSO_WM_BEAUTIFY_FLAG" val=""/>
</p:tagLst>
</file>

<file path=ppt/tags/tag653.xml><?xml version="1.0" encoding="utf-8"?>
<p:tagLst xmlns:p="http://schemas.openxmlformats.org/presentationml/2006/main">
  <p:tag name="KSO_WM_BEAUTIFY_FLAG" val=""/>
</p:tagLst>
</file>

<file path=ppt/tags/tag654.xml><?xml version="1.0" encoding="utf-8"?>
<p:tagLst xmlns:p="http://schemas.openxmlformats.org/presentationml/2006/main">
  <p:tag name="KSO_WM_BEAUTIFY_FLAG" val=""/>
</p:tagLst>
</file>

<file path=ppt/tags/tag655.xml><?xml version="1.0" encoding="utf-8"?>
<p:tagLst xmlns:p="http://schemas.openxmlformats.org/presentationml/2006/main">
  <p:tag name="KSO_WM_BEAUTIFY_FLAG" val=""/>
</p:tagLst>
</file>

<file path=ppt/tags/tag656.xml><?xml version="1.0" encoding="utf-8"?>
<p:tagLst xmlns:p="http://schemas.openxmlformats.org/presentationml/2006/main">
  <p:tag name="KSO_WM_BEAUTIFY_FLAG" val=""/>
</p:tagLst>
</file>

<file path=ppt/tags/tag657.xml><?xml version="1.0" encoding="utf-8"?>
<p:tagLst xmlns:p="http://schemas.openxmlformats.org/presentationml/2006/main">
  <p:tag name="KSO_WM_BEAUTIFY_FLAG" val=""/>
  <p:tag name="KSO_WM_UNIT_TABLE_BEAUTIFY" val="smartTable{d2459cd3-0219-46bc-8614-84b24fb16c67}"/>
  <p:tag name="TABLE_ENDDRAG_ORIGIN_RECT" val="713*159"/>
  <p:tag name="TABLE_ENDDRAG_RECT" val="124*332*713*159"/>
</p:tagLst>
</file>

<file path=ppt/tags/tag658.xml><?xml version="1.0" encoding="utf-8"?>
<p:tagLst xmlns:p="http://schemas.openxmlformats.org/presentationml/2006/main">
  <p:tag name="KSO_WM_BEAUTIFY_FLAG" val=""/>
</p:tagLst>
</file>

<file path=ppt/tags/tag659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66.xml><?xml version="1.0" encoding="utf-8"?>
<p:tagLst xmlns:p="http://schemas.openxmlformats.org/presentationml/2006/main">
  <p:tag name="KSO_WM_BEAUTIFY_FLAG" val=""/>
</p:tagLst>
</file>

<file path=ppt/tags/tag660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661.xml><?xml version="1.0" encoding="utf-8"?>
<p:tagLst xmlns:p="http://schemas.openxmlformats.org/presentationml/2006/main">
  <p:tag name="KSO_WM_BEAUTIFY_FLAG" val=""/>
</p:tagLst>
</file>

<file path=ppt/tags/tag662.xml><?xml version="1.0" encoding="utf-8"?>
<p:tagLst xmlns:p="http://schemas.openxmlformats.org/presentationml/2006/main">
  <p:tag name="KSO_WM_BEAUTIFY_FLAG" val=""/>
</p:tagLst>
</file>

<file path=ppt/tags/tag663.xml><?xml version="1.0" encoding="utf-8"?>
<p:tagLst xmlns:p="http://schemas.openxmlformats.org/presentationml/2006/main">
  <p:tag name="KSO_WM_BEAUTIFY_FLAG" val=""/>
</p:tagLst>
</file>

<file path=ppt/tags/tag664.xml><?xml version="1.0" encoding="utf-8"?>
<p:tagLst xmlns:p="http://schemas.openxmlformats.org/presentationml/2006/main">
  <p:tag name="KSO_WM_BEAUTIFY_FLAG" val=""/>
</p:tagLst>
</file>

<file path=ppt/tags/tag665.xml><?xml version="1.0" encoding="utf-8"?>
<p:tagLst xmlns:p="http://schemas.openxmlformats.org/presentationml/2006/main">
  <p:tag name="KSO_WM_BEAUTIFY_FLAG" val=""/>
</p:tagLst>
</file>

<file path=ppt/tags/tag666.xml><?xml version="1.0" encoding="utf-8"?>
<p:tagLst xmlns:p="http://schemas.openxmlformats.org/presentationml/2006/main">
  <p:tag name="KSO_WM_BEAUTIFY_FLAG" val=""/>
</p:tagLst>
</file>

<file path=ppt/tags/tag667.xml><?xml version="1.0" encoding="utf-8"?>
<p:tagLst xmlns:p="http://schemas.openxmlformats.org/presentationml/2006/main">
  <p:tag name="KSO_WM_BEAUTIFY_FLAG" val=""/>
</p:tagLst>
</file>

<file path=ppt/tags/tag668.xml><?xml version="1.0" encoding="utf-8"?>
<p:tagLst xmlns:p="http://schemas.openxmlformats.org/presentationml/2006/main">
  <p:tag name="KSO_WM_BEAUTIFY_FLAG" val=""/>
</p:tagLst>
</file>

<file path=ppt/tags/tag669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70.xml><?xml version="1.0" encoding="utf-8"?>
<p:tagLst xmlns:p="http://schemas.openxmlformats.org/presentationml/2006/main">
  <p:tag name="KSO_WM_BEAUTIFY_FLAG" val=""/>
</p:tagLst>
</file>

<file path=ppt/tags/tag671.xml><?xml version="1.0" encoding="utf-8"?>
<p:tagLst xmlns:p="http://schemas.openxmlformats.org/presentationml/2006/main">
  <p:tag name="KSO_WM_BEAUTIFY_FLAG" val=""/>
</p:tagLst>
</file>

<file path=ppt/tags/tag672.xml><?xml version="1.0" encoding="utf-8"?>
<p:tagLst xmlns:p="http://schemas.openxmlformats.org/presentationml/2006/main">
  <p:tag name="KSO_WM_BEAUTIFY_FLAG" val=""/>
</p:tagLst>
</file>

<file path=ppt/tags/tag673.xml><?xml version="1.0" encoding="utf-8"?>
<p:tagLst xmlns:p="http://schemas.openxmlformats.org/presentationml/2006/main">
  <p:tag name="KSO_WM_BEAUTIFY_FLAG" val=""/>
</p:tagLst>
</file>

<file path=ppt/tags/tag674.xml><?xml version="1.0" encoding="utf-8"?>
<p:tagLst xmlns:p="http://schemas.openxmlformats.org/presentationml/2006/main">
  <p:tag name="KSO_WM_BEAUTIFY_FLAG" val=""/>
</p:tagLst>
</file>

<file path=ppt/tags/tag675.xml><?xml version="1.0" encoding="utf-8"?>
<p:tagLst xmlns:p="http://schemas.openxmlformats.org/presentationml/2006/main">
  <p:tag name="KSO_WM_BEAUTIFY_FLAG" val=""/>
</p:tagLst>
</file>

<file path=ppt/tags/tag676.xml><?xml version="1.0" encoding="utf-8"?>
<p:tagLst xmlns:p="http://schemas.openxmlformats.org/presentationml/2006/main">
  <p:tag name="KSO_WM_BEAUTIFY_FLAG" val=""/>
</p:tagLst>
</file>

<file path=ppt/tags/tag677.xml><?xml version="1.0" encoding="utf-8"?>
<p:tagLst xmlns:p="http://schemas.openxmlformats.org/presentationml/2006/main">
  <p:tag name="KSO_WM_BEAUTIFY_FLAG" val=""/>
</p:tagLst>
</file>

<file path=ppt/tags/tag678.xml><?xml version="1.0" encoding="utf-8"?>
<p:tagLst xmlns:p="http://schemas.openxmlformats.org/presentationml/2006/main">
  <p:tag name="KSO_WM_BEAUTIFY_FLAG" val=""/>
</p:tagLst>
</file>

<file path=ppt/tags/tag679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80.xml><?xml version="1.0" encoding="utf-8"?>
<p:tagLst xmlns:p="http://schemas.openxmlformats.org/presentationml/2006/main">
  <p:tag name="KSO_WM_BEAUTIFY_FLAG" val=""/>
</p:tagLst>
</file>

<file path=ppt/tags/tag681.xml><?xml version="1.0" encoding="utf-8"?>
<p:tagLst xmlns:p="http://schemas.openxmlformats.org/presentationml/2006/main">
  <p:tag name="KSO_WM_BEAUTIFY_FLAG" val=""/>
</p:tagLst>
</file>

<file path=ppt/tags/tag682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683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684.xml><?xml version="1.0" encoding="utf-8"?>
<p:tagLst xmlns:p="http://schemas.openxmlformats.org/presentationml/2006/main">
  <p:tag name="KSO_WM_BEAUTIFY_FLAG" val=""/>
</p:tagLst>
</file>

<file path=ppt/tags/tag685.xml><?xml version="1.0" encoding="utf-8"?>
<p:tagLst xmlns:p="http://schemas.openxmlformats.org/presentationml/2006/main">
  <p:tag name="KSO_WM_BEAUTIFY_FLAG" val=""/>
</p:tagLst>
</file>

<file path=ppt/tags/tag686.xml><?xml version="1.0" encoding="utf-8"?>
<p:tagLst xmlns:p="http://schemas.openxmlformats.org/presentationml/2006/main">
  <p:tag name="KSO_WM_BEAUTIFY_FLAG" val=""/>
</p:tagLst>
</file>

<file path=ppt/tags/tag687.xml><?xml version="1.0" encoding="utf-8"?>
<p:tagLst xmlns:p="http://schemas.openxmlformats.org/presentationml/2006/main">
  <p:tag name="KSO_WM_BEAUTIFY_FLAG" val=""/>
</p:tagLst>
</file>

<file path=ppt/tags/tag688.xml><?xml version="1.0" encoding="utf-8"?>
<p:tagLst xmlns:p="http://schemas.openxmlformats.org/presentationml/2006/main">
  <p:tag name="KSO_WM_BEAUTIFY_FLAG" val=""/>
</p:tagLst>
</file>

<file path=ppt/tags/tag689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690.xml><?xml version="1.0" encoding="utf-8"?>
<p:tagLst xmlns:p="http://schemas.openxmlformats.org/presentationml/2006/main">
  <p:tag name="KSO_WM_BEAUTIFY_FLAG" val=""/>
</p:tagLst>
</file>

<file path=ppt/tags/tag691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692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693.xml><?xml version="1.0" encoding="utf-8"?>
<p:tagLst xmlns:p="http://schemas.openxmlformats.org/presentationml/2006/main">
  <p:tag name="KSO_WM_BEAUTIFY_FLAG" val=""/>
</p:tagLst>
</file>

<file path=ppt/tags/tag694.xml><?xml version="1.0" encoding="utf-8"?>
<p:tagLst xmlns:p="http://schemas.openxmlformats.org/presentationml/2006/main">
  <p:tag name="KSO_WM_BEAUTIFY_FLAG" val=""/>
</p:tagLst>
</file>

<file path=ppt/tags/tag695.xml><?xml version="1.0" encoding="utf-8"?>
<p:tagLst xmlns:p="http://schemas.openxmlformats.org/presentationml/2006/main">
  <p:tag name="KSO_WM_BEAUTIFY_FLAG" val=""/>
</p:tagLst>
</file>

<file path=ppt/tags/tag696.xml><?xml version="1.0" encoding="utf-8"?>
<p:tagLst xmlns:p="http://schemas.openxmlformats.org/presentationml/2006/main">
  <p:tag name="KSO_WM_BEAUTIFY_FLAG" val=""/>
</p:tagLst>
</file>

<file path=ppt/tags/tag697.xml><?xml version="1.0" encoding="utf-8"?>
<p:tagLst xmlns:p="http://schemas.openxmlformats.org/presentationml/2006/main">
  <p:tag name="KSO_WM_BEAUTIFY_FLAG" val=""/>
</p:tagLst>
</file>

<file path=ppt/tags/tag698.xml><?xml version="1.0" encoding="utf-8"?>
<p:tagLst xmlns:p="http://schemas.openxmlformats.org/presentationml/2006/main">
  <p:tag name="KSO_WM_BEAUTIFY_FLAG" val=""/>
</p:tagLst>
</file>

<file path=ppt/tags/tag699.xml><?xml version="1.0" encoding="utf-8"?>
<p:tagLst xmlns:p="http://schemas.openxmlformats.org/presentationml/2006/main">
  <p:tag name="KSO_WM_BEAUTIFY_FLAG" val=""/>
  <p:tag name="KSO_WM_UNIT_TABLE_BEAUTIFY" val="smartTable{80e92c60-4d67-48bb-a2bd-e60b42dcf187}"/>
  <p:tag name="TABLE_ENDDRAG_ORIGIN_RECT" val="666*79"/>
  <p:tag name="TABLE_ENDDRAG_RECT" val="129*415*666*79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00.xml><?xml version="1.0" encoding="utf-8"?>
<p:tagLst xmlns:p="http://schemas.openxmlformats.org/presentationml/2006/main">
  <p:tag name="KSO_WM_BEAUTIFY_FLAG" val=""/>
</p:tagLst>
</file>

<file path=ppt/tags/tag701.xml><?xml version="1.0" encoding="utf-8"?>
<p:tagLst xmlns:p="http://schemas.openxmlformats.org/presentationml/2006/main">
  <p:tag name="KSO_WM_BEAUTIFY_FLAG" val=""/>
</p:tagLst>
</file>

<file path=ppt/tags/tag702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703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704.xml><?xml version="1.0" encoding="utf-8"?>
<p:tagLst xmlns:p="http://schemas.openxmlformats.org/presentationml/2006/main">
  <p:tag name="KSO_WM_BEAUTIFY_FLAG" val=""/>
</p:tagLst>
</file>

<file path=ppt/tags/tag705.xml><?xml version="1.0" encoding="utf-8"?>
<p:tagLst xmlns:p="http://schemas.openxmlformats.org/presentationml/2006/main">
  <p:tag name="KSO_WM_BEAUTIFY_FLAG" val=""/>
</p:tagLst>
</file>

<file path=ppt/tags/tag706.xml><?xml version="1.0" encoding="utf-8"?>
<p:tagLst xmlns:p="http://schemas.openxmlformats.org/presentationml/2006/main">
  <p:tag name="KSO_WM_BEAUTIFY_FLAG" val=""/>
</p:tagLst>
</file>

<file path=ppt/tags/tag707.xml><?xml version="1.0" encoding="utf-8"?>
<p:tagLst xmlns:p="http://schemas.openxmlformats.org/presentationml/2006/main">
  <p:tag name="KSO_WM_BEAUTIFY_FLAG" val=""/>
</p:tagLst>
</file>

<file path=ppt/tags/tag708.xml><?xml version="1.0" encoding="utf-8"?>
<p:tagLst xmlns:p="http://schemas.openxmlformats.org/presentationml/2006/main">
  <p:tag name="KSO_WM_UNIT_TABLE_BEAUTIFY" val="smartTable{102e5aec-1954-436b-a317-c5b14e4fa7e1}"/>
  <p:tag name="TABLE_ENDDRAG_ORIGIN_RECT" val="863*393"/>
  <p:tag name="TABLE_ENDDRAG_RECT" val="63*119*863*393"/>
</p:tagLst>
</file>

<file path=ppt/tags/tag709.xml><?xml version="1.0" encoding="utf-8"?>
<p:tagLst xmlns:p="http://schemas.openxmlformats.org/presentationml/2006/main">
  <p:tag name="KSO_WM_UNIT_PLACING_PICTURE_USER_VIEWPORT" val="{&quot;height&quot;:1651,&quot;width&quot;:1651}"/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10.xml><?xml version="1.0" encoding="utf-8"?>
<p:tagLst xmlns:p="http://schemas.openxmlformats.org/presentationml/2006/main">
  <p:tag name="KSO_WM_BEAUTIFY_FLAG" val=""/>
</p:tagLst>
</file>

<file path=ppt/tags/tag711.xml><?xml version="1.0" encoding="utf-8"?>
<p:tagLst xmlns:p="http://schemas.openxmlformats.org/presentationml/2006/main">
  <p:tag name="KSO_WM_UNIT_PLACING_PICTURE_USER_VIEWPORT" val="{&quot;height&quot;:1071,&quot;width&quot;:4535}"/>
  <p:tag name="KSO_WM_BEAUTIFY_FLAG" val=""/>
</p:tagLst>
</file>

<file path=ppt/tags/tag712.xml><?xml version="1.0" encoding="utf-8"?>
<p:tagLst xmlns:p="http://schemas.openxmlformats.org/presentationml/2006/main">
  <p:tag name="KSO_WPP_MARK_KEY" val="77d6a59d-c18e-41a7-8c91-5adadd599679"/>
  <p:tag name="COMMONDATA" val="eyJoZGlkIjoiMzA5OGE1NjE3OTliYTZlN2I4OTkxY2JlODM2ODAwODcifQ==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77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UNIT_PLACING_PICTURE_USER_VIEWPORT" val="{&quot;height&quot;:1071,&quot;width&quot;:4535}"/>
</p:tagLst>
</file>

<file path=ppt/tags/tag89.xml><?xml version="1.0" encoding="utf-8"?>
<p:tagLst xmlns:p="http://schemas.openxmlformats.org/presentationml/2006/main">
  <p:tag name="KSO_WM_UNIT_PLACING_PICTURE_USER_VIEWPORT" val="{&quot;height&quot;:1651,&quot;width&quot;:1651}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UNIT_PLACING_PICTURE_USER_VIEWPORT" val="{&quot;height&quot;:1071,&quot;width&quot;:4535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4441</Words>
  <Application>WPS 演示</Application>
  <PresentationFormat>宽屏</PresentationFormat>
  <Paragraphs>679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48" baseType="lpstr">
      <vt:lpstr>Arial</vt:lpstr>
      <vt:lpstr>宋体</vt:lpstr>
      <vt:lpstr>Wingdings</vt:lpstr>
      <vt:lpstr>造字工房力黑（非商用）常规体</vt:lpstr>
      <vt:lpstr>黑体</vt:lpstr>
      <vt:lpstr>楷体</vt:lpstr>
      <vt:lpstr>Times New Roman</vt:lpstr>
      <vt:lpstr>微软雅黑</vt:lpstr>
      <vt:lpstr>Calibri</vt:lpstr>
      <vt:lpstr>华文细黑</vt:lpstr>
      <vt:lpstr>Verdana</vt:lpstr>
      <vt:lpstr>Tahoma</vt:lpstr>
      <vt:lpstr>Gill Sans</vt:lpstr>
      <vt:lpstr>Segoe Print</vt:lpstr>
      <vt:lpstr>Arial Unicode MS</vt:lpstr>
      <vt:lpstr>等线 Light</vt:lpstr>
      <vt:lpstr>等线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Dong Yang</dc:creator>
  <cp:lastModifiedBy>eee</cp:lastModifiedBy>
  <cp:revision>19</cp:revision>
  <dcterms:created xsi:type="dcterms:W3CDTF">2023-07-07T12:23:00Z</dcterms:created>
  <dcterms:modified xsi:type="dcterms:W3CDTF">2023-07-16T00:37:52Z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956A625E007049959E3F62B48318713C</vt:lpwstr>
  </property>
  <property fmtid="{D5CDD505-2E9C-101B-9397-08002B2CF9AE}" pid="3" name="KSOProductBuildVer">
    <vt:lpwstr>2052-11.1.0.13703</vt:lpwstr>
  </property>
</Properties>
</file>